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712" r:id="rId6"/>
  </p:sldMasterIdLst>
  <p:notesMasterIdLst>
    <p:notesMasterId r:id="rId106"/>
  </p:notesMasterIdLst>
  <p:handoutMasterIdLst>
    <p:handoutMasterId r:id="rId107"/>
  </p:handoutMasterIdLst>
  <p:sldIdLst>
    <p:sldId id="325" r:id="rId7"/>
    <p:sldId id="312" r:id="rId8"/>
    <p:sldId id="373" r:id="rId9"/>
    <p:sldId id="2147468749" r:id="rId10"/>
    <p:sldId id="374" r:id="rId11"/>
    <p:sldId id="375" r:id="rId12"/>
    <p:sldId id="376" r:id="rId13"/>
    <p:sldId id="377" r:id="rId14"/>
    <p:sldId id="378" r:id="rId15"/>
    <p:sldId id="379" r:id="rId16"/>
    <p:sldId id="380" r:id="rId17"/>
    <p:sldId id="381" r:id="rId18"/>
    <p:sldId id="382" r:id="rId19"/>
    <p:sldId id="2147468744" r:id="rId20"/>
    <p:sldId id="2147468759" r:id="rId21"/>
    <p:sldId id="2147468747" r:id="rId22"/>
    <p:sldId id="2147468757" r:id="rId23"/>
    <p:sldId id="384" r:id="rId24"/>
    <p:sldId id="2147468765" r:id="rId25"/>
    <p:sldId id="385" r:id="rId26"/>
    <p:sldId id="386" r:id="rId27"/>
    <p:sldId id="427" r:id="rId28"/>
    <p:sldId id="2147468758" r:id="rId29"/>
    <p:sldId id="436" r:id="rId30"/>
    <p:sldId id="437" r:id="rId31"/>
    <p:sldId id="2147468762" r:id="rId32"/>
    <p:sldId id="424" r:id="rId33"/>
    <p:sldId id="425" r:id="rId34"/>
    <p:sldId id="426" r:id="rId35"/>
    <p:sldId id="431" r:id="rId36"/>
    <p:sldId id="432" r:id="rId37"/>
    <p:sldId id="434" r:id="rId38"/>
    <p:sldId id="433" r:id="rId39"/>
    <p:sldId id="392" r:id="rId40"/>
    <p:sldId id="443" r:id="rId41"/>
    <p:sldId id="444" r:id="rId42"/>
    <p:sldId id="446" r:id="rId43"/>
    <p:sldId id="447" r:id="rId44"/>
    <p:sldId id="448" r:id="rId45"/>
    <p:sldId id="449" r:id="rId46"/>
    <p:sldId id="451" r:id="rId47"/>
    <p:sldId id="452" r:id="rId48"/>
    <p:sldId id="453" r:id="rId49"/>
    <p:sldId id="454" r:id="rId50"/>
    <p:sldId id="2147468763" r:id="rId51"/>
    <p:sldId id="2147468764" r:id="rId52"/>
    <p:sldId id="395" r:id="rId53"/>
    <p:sldId id="472" r:id="rId54"/>
    <p:sldId id="473" r:id="rId55"/>
    <p:sldId id="2147468713" r:id="rId56"/>
    <p:sldId id="2147468714" r:id="rId57"/>
    <p:sldId id="2147468715" r:id="rId58"/>
    <p:sldId id="2147468746" r:id="rId59"/>
    <p:sldId id="477" r:id="rId60"/>
    <p:sldId id="2147468717" r:id="rId61"/>
    <p:sldId id="2147468718" r:id="rId62"/>
    <p:sldId id="2147468720" r:id="rId63"/>
    <p:sldId id="2147468721" r:id="rId64"/>
    <p:sldId id="2147468722" r:id="rId65"/>
    <p:sldId id="2147468760" r:id="rId66"/>
    <p:sldId id="2147468761" r:id="rId67"/>
    <p:sldId id="2147468736" r:id="rId68"/>
    <p:sldId id="2147468745" r:id="rId69"/>
    <p:sldId id="416" r:id="rId70"/>
    <p:sldId id="2147468741" r:id="rId71"/>
    <p:sldId id="2147468740" r:id="rId72"/>
    <p:sldId id="2147468738" r:id="rId73"/>
    <p:sldId id="485" r:id="rId74"/>
    <p:sldId id="2147468739" r:id="rId75"/>
    <p:sldId id="2147468725" r:id="rId76"/>
    <p:sldId id="2147468726" r:id="rId77"/>
    <p:sldId id="2147468727" r:id="rId78"/>
    <p:sldId id="2147468750" r:id="rId79"/>
    <p:sldId id="2147468729" r:id="rId80"/>
    <p:sldId id="2147468730" r:id="rId81"/>
    <p:sldId id="2147468731" r:id="rId82"/>
    <p:sldId id="410" r:id="rId83"/>
    <p:sldId id="456" r:id="rId84"/>
    <p:sldId id="457" r:id="rId85"/>
    <p:sldId id="458" r:id="rId86"/>
    <p:sldId id="460" r:id="rId87"/>
    <p:sldId id="461" r:id="rId88"/>
    <p:sldId id="462" r:id="rId89"/>
    <p:sldId id="463" r:id="rId90"/>
    <p:sldId id="464" r:id="rId91"/>
    <p:sldId id="465" r:id="rId92"/>
    <p:sldId id="466" r:id="rId93"/>
    <p:sldId id="470" r:id="rId94"/>
    <p:sldId id="471" r:id="rId95"/>
    <p:sldId id="476" r:id="rId96"/>
    <p:sldId id="474" r:id="rId97"/>
    <p:sldId id="2147468751" r:id="rId98"/>
    <p:sldId id="2147468756" r:id="rId99"/>
    <p:sldId id="2147468735" r:id="rId100"/>
    <p:sldId id="487" r:id="rId101"/>
    <p:sldId id="479" r:id="rId102"/>
    <p:sldId id="481" r:id="rId103"/>
    <p:sldId id="482" r:id="rId104"/>
    <p:sldId id="33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0A8E06-2ED6-40D6-DE66-3A115FEB01A8}" name="Zaya Alqaisi" initials="ZA" userId="S::zaya.alqaisi@cat.com::74792322-523d-47e7-afeb-4de096d81557" providerId="AD"/>
  <p188:author id="{E9FED70D-9272-DD4C-1D8C-0D3CB83EB5EB}" name="Susie Conley" initials="SC" userId="S::conley_susie@cat.com::f824d1c6-84d5-4bfc-8d78-1a882299c7f7" providerId="AD"/>
  <p188:author id="{9F5DBC1B-C3C6-9FC7-D8A2-D440CFC78BC5}" name="Sunny Spencer" initials="SS" userId="S::spencer_sunny@cat.com::e61cc4b7-2931-4b27-995d-0bd3af30a49f" providerId="AD"/>
  <p188:author id="{C6878D25-C894-A411-5FDD-0D72F312319A}" name="Nick Rudich" initials="" userId="S::Nick.Rudich@cat.com::64546701-d36d-4c97-844f-aee423931972" providerId="AD"/>
  <p188:author id="{A38E9E27-447B-AB6F-F579-6D19FED92EA2}" name="Matt DelMonaco" initials="MD" userId="S::delmonaco_matthew_j@cat.com::93ec907e-3672-4f66-98a8-a7b89604c823" providerId="AD"/>
  <p188:author id="{50225A2B-14DB-91DE-8D1F-8BB4A4B78703}" name="Andrew Tuma" initials="AT" userId="S::tuma_andrew_j@cat.com::6ee8e51a-cdfb-4b08-8050-b93660bdd813" providerId="AD"/>
  <p188:author id="{7475E52C-FE53-32FF-E852-53B0CF9F66C9}" name="Marys Sangiovanni" initials="" userId="S::Sangiovanni_Marys@cat.com::9c3829b3-1b7a-44e8-a48d-ddfcdfddc448" providerId="AD"/>
  <p188:author id="{D6C0B335-3B04-23C5-2F68-91C5D610FB04}" name="Andrew Tuma" initials="" userId="S::Tuma_Andrew_J@cat.com::6ee8e51a-cdfb-4b08-8050-b93660bdd813" providerId="AD"/>
  <p188:author id="{694FAA42-F26F-4498-AC29-7B5D482F1E5C}" name="Ben Geyer" initials="BG" userId="S::geyer_ben_a@cat.com::4290c9bc-0228-47b5-8443-34e189c59ab6" providerId="AD"/>
  <p188:author id="{9B66DE69-11F9-05FB-DDBA-D7F12736B61B}" name="Sheri Wong" initials="SW" userId="S::wong_sheri_l@cat.com::c776ab2c-3594-46ec-929e-c7f39c50a309" providerId="AD"/>
  <p188:author id="{771F4271-2E2B-21C4-5B16-6463954C2C94}" name="Mary Hamblin" initials="MH" userId="S::mary.hamblin@cat.com::7128b183-5b3d-49ed-9740-cab401f6d77c" providerId="AD"/>
  <p188:author id="{C7131F75-049C-E177-FE57-150D4954C966}" name="Nick Rudich" initials="NR" userId="S::nick.rudich@cat.com::64546701-d36d-4c97-844f-aee423931972" providerId="AD"/>
  <p188:author id="{BAB97A89-DA73-B994-A1AE-50B920BA06F6}" name="MYA TRAGER" initials="MT" userId="S::mya.trager@cat.com::0e7005d8-ca6e-40d5-900a-8d6ebb974b87" providerId="AD"/>
  <p188:author id="{C3C4258C-53DB-8A5A-F5E3-158DB77129FD}" name="Alex Levitina" initials="AL" userId="S::levitina_alex_d@cat.com::9f8078c0-d39a-4bc2-952a-2415b64cb077" providerId="AD"/>
  <p188:author id="{0E4149A0-0DAF-7C13-F8D6-808D81E40343}" name="Ed Tyrrell" initials="ET" userId="S::tyrrell_ed_j@cat.com::2bae4514-028e-4bf4-b4b8-357ffa59c4c8" providerId="AD"/>
  <p188:author id="{FFBC7FA3-AA57-4A3B-1CC7-5E1E220E9BA2}" name="Caterpillar Legal" initials="SW" userId="Caterpillar Legal" providerId="None"/>
  <p188:author id="{ED7012A4-60F8-6DCB-0E92-FA9603D5C54B}" name="Ryan La Reau" initials="RR" userId="S::lareau_ryan@cat.com::4986e2b2-d077-4a3c-9282-b2521e60ad0c" providerId="AD"/>
  <p188:author id="{D482ADA4-A8DE-922D-6DF7-6E4652EA79EC}" name="Mary Hamblin" initials="" userId="S::Mary.Hamblin@cat.com::7128b183-5b3d-49ed-9740-cab401f6d77c" providerId="AD"/>
  <p188:author id="{7F9DBDA9-1C0F-DDCD-91ED-EC31CAB493C4}" name="Mariana Salinas" initials="MS" userId="S::mariana.salinas@cat.com::6491bc10-1c74-4fa6-bc7c-50caccb2830a" providerId="AD"/>
  <p188:author id="{0B019FB7-ACAB-E778-516C-64BC7A819024}" name="Nancy Thielen" initials="NT" userId="S::thielen_nancy@cat.com::45b08988-2b47-4314-8806-2a92e8b58ed0" providerId="AD"/>
  <p188:author id="{5A5667CC-0377-F30F-739D-8E02A58FA782}" name="MYA TRAGER" initials="" userId="S::MYA.TRAGER@cat.com::0e7005d8-ca6e-40d5-900a-8d6ebb974b87" providerId="AD"/>
  <p188:author id="{6893B4DA-F0DE-9C05-08A6-7A7140A09BFA}" name="Matt DelMonaco" initials="MD" userId="S::DelMonaco_Matthew_J@cat.com::93ec907e-3672-4f66-98a8-a7b89604c823" providerId="AD"/>
  <p188:author id="{C7865FDD-A895-350F-167F-1798BDD07286}" name="Marys Sangiovanni" initials="MS" userId="S::sangiovanni_marys@cat.com::9c3829b3-1b7a-44e8-a48d-ddfcdfddc4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11"/>
    <a:srgbClr val="141414"/>
    <a:srgbClr val="FFFFFF"/>
    <a:srgbClr val="B9B9B9"/>
    <a:srgbClr val="FF0000"/>
    <a:srgbClr val="FFCC00"/>
    <a:srgbClr val="F9B40A"/>
    <a:srgbClr val="FFC000"/>
    <a:srgbClr val="FEBA1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7FC66-5BC6-417B-A215-5D023DAAFC63}" v="13" dt="2025-09-26T21:43:27.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5/10/relationships/revisionInfo" Target="revisionInfo.xml"/><Relationship Id="rId16" Type="http://schemas.openxmlformats.org/officeDocument/2006/relationships/slide" Target="slides/slide10.xml"/><Relationship Id="rId107" Type="http://schemas.openxmlformats.org/officeDocument/2006/relationships/handoutMaster" Target="handoutMasters/handout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microsoft.com/office/2018/10/relationships/authors" Targe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4700F-2855-D4FB-8FCA-18D3A7346B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369544-959B-14DA-1382-34ABADF27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13746-F510-48D2-9BBA-140A92B924CF}" type="datetimeFigureOut">
              <a:rPr lang="en-US" smtClean="0"/>
              <a:t>9/26/2025</a:t>
            </a:fld>
            <a:endParaRPr lang="en-US"/>
          </a:p>
        </p:txBody>
      </p:sp>
      <p:sp>
        <p:nvSpPr>
          <p:cNvPr id="4" name="Footer Placeholder 3">
            <a:extLst>
              <a:ext uri="{FF2B5EF4-FFF2-40B4-BE49-F238E27FC236}">
                <a16:creationId xmlns:a16="http://schemas.microsoft.com/office/drawing/2014/main" id="{2EE72239-74FE-3D39-5253-7DF25FE679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A6358F-D8EF-A0EE-96A8-A5CB368AF3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0AC38-562D-4FD3-837A-BAA2F95C8109}" type="slidenum">
              <a:rPr lang="en-US" smtClean="0"/>
              <a:t>‹#›</a:t>
            </a:fld>
            <a:endParaRPr lang="en-US"/>
          </a:p>
        </p:txBody>
      </p:sp>
    </p:spTree>
    <p:extLst>
      <p:ext uri="{BB962C8B-B14F-4D97-AF65-F5344CB8AC3E}">
        <p14:creationId xmlns:p14="http://schemas.microsoft.com/office/powerpoint/2010/main" val="351111418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C89E8-5402-AC4D-901C-63F385944441}"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D198D-A7A0-B74A-8879-23AD45814E73}" type="slidenum">
              <a:rPr lang="en-US" smtClean="0"/>
              <a:t>‹#›</a:t>
            </a:fld>
            <a:endParaRPr lang="en-US"/>
          </a:p>
        </p:txBody>
      </p:sp>
    </p:spTree>
    <p:extLst>
      <p:ext uri="{BB962C8B-B14F-4D97-AF65-F5344CB8AC3E}">
        <p14:creationId xmlns:p14="http://schemas.microsoft.com/office/powerpoint/2010/main" val="376029070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888D198D-A7A0-B74A-8879-23AD45814E73}" type="slidenum">
              <a:rPr lang="en-US" smtClean="0"/>
              <a:t>1</a:t>
            </a:fld>
            <a:endParaRPr lang="en-US"/>
          </a:p>
        </p:txBody>
      </p:sp>
    </p:spTree>
    <p:extLst>
      <p:ext uri="{BB962C8B-B14F-4D97-AF65-F5344CB8AC3E}">
        <p14:creationId xmlns:p14="http://schemas.microsoft.com/office/powerpoint/2010/main" val="25455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10</a:t>
            </a:fld>
            <a:endParaRPr lang="en-US"/>
          </a:p>
        </p:txBody>
      </p:sp>
      <p:sp>
        <p:nvSpPr>
          <p:cNvPr id="5" name="Footer Placeholder 4">
            <a:extLst>
              <a:ext uri="{FF2B5EF4-FFF2-40B4-BE49-F238E27FC236}">
                <a16:creationId xmlns:a16="http://schemas.microsoft.com/office/drawing/2014/main" id="{AFCCA6B2-5787-A71A-15A5-58B699BCD40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0747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11</a:t>
            </a:fld>
            <a:endParaRPr lang="en-US"/>
          </a:p>
        </p:txBody>
      </p:sp>
      <p:sp>
        <p:nvSpPr>
          <p:cNvPr id="5" name="Footer Placeholder 4">
            <a:extLst>
              <a:ext uri="{FF2B5EF4-FFF2-40B4-BE49-F238E27FC236}">
                <a16:creationId xmlns:a16="http://schemas.microsoft.com/office/drawing/2014/main" id="{60937F5A-FDBA-12CC-97F1-D6C2BB1469A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6866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0"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88D198D-A7A0-B74A-8879-23AD45814E73}" type="slidenum">
              <a:rPr lang="en-US" smtClean="0"/>
              <a:t>12</a:t>
            </a:fld>
            <a:endParaRPr lang="en-US"/>
          </a:p>
        </p:txBody>
      </p:sp>
      <p:sp>
        <p:nvSpPr>
          <p:cNvPr id="5" name="Footer Placeholder 4">
            <a:extLst>
              <a:ext uri="{FF2B5EF4-FFF2-40B4-BE49-F238E27FC236}">
                <a16:creationId xmlns:a16="http://schemas.microsoft.com/office/drawing/2014/main" id="{D5CDCDD8-54D1-ADCA-CAE2-BA8CCFA1133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4204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8BAEA8-F618-1443-895B-FD7CB8D7AFF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3532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5C4F6C-6352-D3C5-7822-31EA248C7CD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9586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5DD2C05-BE20-0F69-4E83-7A101A424B1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0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18</a:t>
            </a:fld>
            <a:endParaRPr lang="en-US"/>
          </a:p>
        </p:txBody>
      </p:sp>
      <p:sp>
        <p:nvSpPr>
          <p:cNvPr id="5" name="Footer Placeholder 4">
            <a:extLst>
              <a:ext uri="{FF2B5EF4-FFF2-40B4-BE49-F238E27FC236}">
                <a16:creationId xmlns:a16="http://schemas.microsoft.com/office/drawing/2014/main" id="{B34426D8-6129-4F82-1384-A8D91F0E95A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2503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D566-4DAC-141E-74CA-91DD08283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9227B-B6BA-D55C-3825-245B5B579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BB920-7A23-B4FD-60D1-9014144621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5B667E-1CBD-7E5D-CE97-F9B3FA95B5F6}"/>
              </a:ext>
            </a:extLst>
          </p:cNvPr>
          <p:cNvSpPr>
            <a:spLocks noGrp="1"/>
          </p:cNvSpPr>
          <p:nvPr>
            <p:ph type="sldNum" sz="quarter" idx="5"/>
          </p:nvPr>
        </p:nvSpPr>
        <p:spPr/>
        <p:txBody>
          <a:bodyPr/>
          <a:lstStyle/>
          <a:p>
            <a:fld id="{888D198D-A7A0-B74A-8879-23AD45814E73}" type="slidenum">
              <a:rPr lang="en-US" smtClean="0"/>
              <a:t>19</a:t>
            </a:fld>
            <a:endParaRPr lang="en-US"/>
          </a:p>
        </p:txBody>
      </p:sp>
      <p:sp>
        <p:nvSpPr>
          <p:cNvPr id="5" name="Footer Placeholder 4">
            <a:extLst>
              <a:ext uri="{FF2B5EF4-FFF2-40B4-BE49-F238E27FC236}">
                <a16:creationId xmlns:a16="http://schemas.microsoft.com/office/drawing/2014/main" id="{1777EDB4-7F10-FBF3-8289-B9D677D614E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22467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20</a:t>
            </a:fld>
            <a:endParaRPr lang="en-US"/>
          </a:p>
        </p:txBody>
      </p:sp>
      <p:sp>
        <p:nvSpPr>
          <p:cNvPr id="5" name="Footer Placeholder 4">
            <a:extLst>
              <a:ext uri="{FF2B5EF4-FFF2-40B4-BE49-F238E27FC236}">
                <a16:creationId xmlns:a16="http://schemas.microsoft.com/office/drawing/2014/main" id="{BED813D1-FCB8-016D-4393-0BFDA88E158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78417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21</a:t>
            </a:fld>
            <a:endParaRPr lang="en-US"/>
          </a:p>
        </p:txBody>
      </p:sp>
      <p:sp>
        <p:nvSpPr>
          <p:cNvPr id="5" name="Footer Placeholder 4">
            <a:extLst>
              <a:ext uri="{FF2B5EF4-FFF2-40B4-BE49-F238E27FC236}">
                <a16:creationId xmlns:a16="http://schemas.microsoft.com/office/drawing/2014/main" id="{BB945684-F896-E8E0-5F32-F708714FFC2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9813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2" name="Footer Placeholder 1">
            <a:extLst>
              <a:ext uri="{FF2B5EF4-FFF2-40B4-BE49-F238E27FC236}">
                <a16:creationId xmlns:a16="http://schemas.microsoft.com/office/drawing/2014/main" id="{A1A58162-4E02-E5DE-1FA6-FBA97A542C6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87011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22</a:t>
            </a:fld>
            <a:endParaRPr lang="en-US"/>
          </a:p>
        </p:txBody>
      </p:sp>
      <p:sp>
        <p:nvSpPr>
          <p:cNvPr id="5" name="Footer Placeholder 4">
            <a:extLst>
              <a:ext uri="{FF2B5EF4-FFF2-40B4-BE49-F238E27FC236}">
                <a16:creationId xmlns:a16="http://schemas.microsoft.com/office/drawing/2014/main" id="{98DDDD90-CD06-2273-46F6-4C86B12E9D7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9941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0B949-C240-7011-C786-A4776E5C4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43608-AA36-DA20-9070-53187790C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41E97-B331-1F7A-744A-47711F4707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D0A8D2-929A-C4A1-1689-73D2C7346C26}"/>
              </a:ext>
            </a:extLst>
          </p:cNvPr>
          <p:cNvSpPr>
            <a:spLocks noGrp="1"/>
          </p:cNvSpPr>
          <p:nvPr>
            <p:ph type="sldNum" sz="quarter" idx="5"/>
          </p:nvPr>
        </p:nvSpPr>
        <p:spPr/>
        <p:txBody>
          <a:bodyPr/>
          <a:lstStyle/>
          <a:p>
            <a:fld id="{888D198D-A7A0-B74A-8879-23AD45814E73}" type="slidenum">
              <a:rPr lang="en-US" smtClean="0"/>
              <a:t>23</a:t>
            </a:fld>
            <a:endParaRPr lang="en-US"/>
          </a:p>
        </p:txBody>
      </p:sp>
      <p:sp>
        <p:nvSpPr>
          <p:cNvPr id="5" name="Footer Placeholder 4">
            <a:extLst>
              <a:ext uri="{FF2B5EF4-FFF2-40B4-BE49-F238E27FC236}">
                <a16:creationId xmlns:a16="http://schemas.microsoft.com/office/drawing/2014/main" id="{1160FD1B-DCAD-3E6C-F1E0-B658E5CFF32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56270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385B6A1-D0C7-296C-2EC6-9DFBDCE03F4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1393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DA6400-E510-F063-9BF3-67D79A000F1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91664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87EF7-D25E-0BE1-C881-9FF5DAFCC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A2D9B-D029-92F5-7B0D-D00C4CD63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37D4D-751F-A4F4-F8C8-FB47610EF6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4F10D-DB10-6886-A78E-4C43069A68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A8C10E-A1B8-4C95-2F46-F3166254353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08026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27</a:t>
            </a:fld>
            <a:endParaRPr lang="en-US"/>
          </a:p>
        </p:txBody>
      </p:sp>
      <p:sp>
        <p:nvSpPr>
          <p:cNvPr id="5" name="Footer Placeholder 4">
            <a:extLst>
              <a:ext uri="{FF2B5EF4-FFF2-40B4-BE49-F238E27FC236}">
                <a16:creationId xmlns:a16="http://schemas.microsoft.com/office/drawing/2014/main" id="{04D95439-6A93-8260-165C-292475D5ABD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84712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28</a:t>
            </a:fld>
            <a:endParaRPr lang="en-US"/>
          </a:p>
        </p:txBody>
      </p:sp>
      <p:sp>
        <p:nvSpPr>
          <p:cNvPr id="5" name="Footer Placeholder 4">
            <a:extLst>
              <a:ext uri="{FF2B5EF4-FFF2-40B4-BE49-F238E27FC236}">
                <a16:creationId xmlns:a16="http://schemas.microsoft.com/office/drawing/2014/main" id="{306E45FC-D4C4-C43C-87BB-BDF92FC28F7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72304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29</a:t>
            </a:fld>
            <a:endParaRPr lang="en-US"/>
          </a:p>
        </p:txBody>
      </p:sp>
      <p:sp>
        <p:nvSpPr>
          <p:cNvPr id="5" name="Footer Placeholder 4">
            <a:extLst>
              <a:ext uri="{FF2B5EF4-FFF2-40B4-BE49-F238E27FC236}">
                <a16:creationId xmlns:a16="http://schemas.microsoft.com/office/drawing/2014/main" id="{73C2918C-6C18-1CDD-9D38-E169DB79A6C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18511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30</a:t>
            </a:fld>
            <a:endParaRPr lang="en-US"/>
          </a:p>
        </p:txBody>
      </p:sp>
      <p:sp>
        <p:nvSpPr>
          <p:cNvPr id="5" name="Footer Placeholder 4">
            <a:extLst>
              <a:ext uri="{FF2B5EF4-FFF2-40B4-BE49-F238E27FC236}">
                <a16:creationId xmlns:a16="http://schemas.microsoft.com/office/drawing/2014/main" id="{94AA7569-0684-1CB6-6C19-C6522427E64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2319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31</a:t>
            </a:fld>
            <a:endParaRPr lang="en-US"/>
          </a:p>
        </p:txBody>
      </p:sp>
      <p:sp>
        <p:nvSpPr>
          <p:cNvPr id="5" name="Footer Placeholder 4">
            <a:extLst>
              <a:ext uri="{FF2B5EF4-FFF2-40B4-BE49-F238E27FC236}">
                <a16:creationId xmlns:a16="http://schemas.microsoft.com/office/drawing/2014/main" id="{66797F1F-308E-DC16-14B2-D9F5E07CE9C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6531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a:t>
            </a:fld>
            <a:endParaRPr lang="en-US"/>
          </a:p>
        </p:txBody>
      </p:sp>
      <p:sp>
        <p:nvSpPr>
          <p:cNvPr id="5" name="Footer Placeholder 4">
            <a:extLst>
              <a:ext uri="{FF2B5EF4-FFF2-40B4-BE49-F238E27FC236}">
                <a16:creationId xmlns:a16="http://schemas.microsoft.com/office/drawing/2014/main" id="{3BE7783A-3E5D-4DEA-E3E9-F26EEBCBD86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78647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32</a:t>
            </a:fld>
            <a:endParaRPr lang="en-US"/>
          </a:p>
        </p:txBody>
      </p:sp>
      <p:sp>
        <p:nvSpPr>
          <p:cNvPr id="5" name="Footer Placeholder 4">
            <a:extLst>
              <a:ext uri="{FF2B5EF4-FFF2-40B4-BE49-F238E27FC236}">
                <a16:creationId xmlns:a16="http://schemas.microsoft.com/office/drawing/2014/main" id="{49972726-3E87-2A61-9FA5-B7C7B9669B7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10450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33</a:t>
            </a:fld>
            <a:endParaRPr lang="en-US"/>
          </a:p>
        </p:txBody>
      </p:sp>
      <p:sp>
        <p:nvSpPr>
          <p:cNvPr id="5" name="Footer Placeholder 4">
            <a:extLst>
              <a:ext uri="{FF2B5EF4-FFF2-40B4-BE49-F238E27FC236}">
                <a16:creationId xmlns:a16="http://schemas.microsoft.com/office/drawing/2014/main" id="{4ACF43C5-02FA-2711-51A3-0CB6CEB446F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39439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0"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88D198D-A7A0-B74A-8879-23AD45814E73}" type="slidenum">
              <a:rPr lang="en-US" smtClean="0"/>
              <a:t>34</a:t>
            </a:fld>
            <a:endParaRPr lang="en-US"/>
          </a:p>
        </p:txBody>
      </p:sp>
      <p:sp>
        <p:nvSpPr>
          <p:cNvPr id="5" name="Footer Placeholder 4">
            <a:extLst>
              <a:ext uri="{FF2B5EF4-FFF2-40B4-BE49-F238E27FC236}">
                <a16:creationId xmlns:a16="http://schemas.microsoft.com/office/drawing/2014/main" id="{6561F2FD-ADCC-D4B7-E7AC-E131330B371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8186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AA2A79-2E55-16FB-17FA-28DA120C6D4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351111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36</a:t>
            </a:fld>
            <a:endParaRPr lang="en-US"/>
          </a:p>
        </p:txBody>
      </p:sp>
      <p:sp>
        <p:nvSpPr>
          <p:cNvPr id="5" name="Footer Placeholder 4">
            <a:extLst>
              <a:ext uri="{FF2B5EF4-FFF2-40B4-BE49-F238E27FC236}">
                <a16:creationId xmlns:a16="http://schemas.microsoft.com/office/drawing/2014/main" id="{82575E0D-F54B-41C3-3EA0-0352A97D764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03024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37</a:t>
            </a:fld>
            <a:endParaRPr lang="en-US"/>
          </a:p>
        </p:txBody>
      </p:sp>
      <p:sp>
        <p:nvSpPr>
          <p:cNvPr id="5" name="Footer Placeholder 4">
            <a:extLst>
              <a:ext uri="{FF2B5EF4-FFF2-40B4-BE49-F238E27FC236}">
                <a16:creationId xmlns:a16="http://schemas.microsoft.com/office/drawing/2014/main" id="{0D6D1C7C-2334-3092-4002-47372BF24A6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819351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38</a:t>
            </a:fld>
            <a:endParaRPr lang="en-US"/>
          </a:p>
        </p:txBody>
      </p:sp>
      <p:sp>
        <p:nvSpPr>
          <p:cNvPr id="5" name="Footer Placeholder 4">
            <a:extLst>
              <a:ext uri="{FF2B5EF4-FFF2-40B4-BE49-F238E27FC236}">
                <a16:creationId xmlns:a16="http://schemas.microsoft.com/office/drawing/2014/main" id="{38B94886-2C94-6605-1457-6733D5FC1EB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93581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39</a:t>
            </a:fld>
            <a:endParaRPr lang="en-US"/>
          </a:p>
        </p:txBody>
      </p:sp>
      <p:sp>
        <p:nvSpPr>
          <p:cNvPr id="5" name="Footer Placeholder 4">
            <a:extLst>
              <a:ext uri="{FF2B5EF4-FFF2-40B4-BE49-F238E27FC236}">
                <a16:creationId xmlns:a16="http://schemas.microsoft.com/office/drawing/2014/main" id="{83997967-865B-03C1-A541-CB51F7C0BDB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82020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40</a:t>
            </a:fld>
            <a:endParaRPr lang="en-US"/>
          </a:p>
        </p:txBody>
      </p:sp>
      <p:sp>
        <p:nvSpPr>
          <p:cNvPr id="5" name="Footer Placeholder 4">
            <a:extLst>
              <a:ext uri="{FF2B5EF4-FFF2-40B4-BE49-F238E27FC236}">
                <a16:creationId xmlns:a16="http://schemas.microsoft.com/office/drawing/2014/main" id="{400EFC6B-1CD1-29D4-6D6C-BEA211CD6A2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87778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3E881C-5BB6-6505-97AF-24940A3ECD4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647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2" name="Footer Placeholder 1">
            <a:extLst>
              <a:ext uri="{FF2B5EF4-FFF2-40B4-BE49-F238E27FC236}">
                <a16:creationId xmlns:a16="http://schemas.microsoft.com/office/drawing/2014/main" id="{53697006-A411-348F-FFE0-22CDFDD8EBC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68478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BBFD7B-F96D-3C74-7AF7-1D6315A028D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96142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EDDC71-4263-5A69-6392-8F5A264C023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47315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44</a:t>
            </a:fld>
            <a:endParaRPr lang="en-US"/>
          </a:p>
        </p:txBody>
      </p:sp>
      <p:sp>
        <p:nvSpPr>
          <p:cNvPr id="5" name="Footer Placeholder 4">
            <a:extLst>
              <a:ext uri="{FF2B5EF4-FFF2-40B4-BE49-F238E27FC236}">
                <a16:creationId xmlns:a16="http://schemas.microsoft.com/office/drawing/2014/main" id="{3A43FCFF-0831-6144-18C9-13D21B6AB1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01404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47B34-451A-8332-2A20-8B5C9BF03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7B1F5-0B28-59F2-CC88-8645A55E5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926DD-DACA-383A-08B5-6571B353C3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659F1A-7455-1B69-4A1E-5120F0EB9874}"/>
              </a:ext>
            </a:extLst>
          </p:cNvPr>
          <p:cNvSpPr>
            <a:spLocks noGrp="1"/>
          </p:cNvSpPr>
          <p:nvPr>
            <p:ph type="sldNum" sz="quarter" idx="5"/>
          </p:nvPr>
        </p:nvSpPr>
        <p:spPr/>
        <p:txBody>
          <a:bodyPr/>
          <a:lstStyle/>
          <a:p>
            <a:fld id="{888D198D-A7A0-B74A-8879-23AD45814E73}" type="slidenum">
              <a:rPr lang="en-US" smtClean="0"/>
              <a:t>45</a:t>
            </a:fld>
            <a:endParaRPr lang="en-US"/>
          </a:p>
        </p:txBody>
      </p:sp>
      <p:sp>
        <p:nvSpPr>
          <p:cNvPr id="5" name="Footer Placeholder 4">
            <a:extLst>
              <a:ext uri="{FF2B5EF4-FFF2-40B4-BE49-F238E27FC236}">
                <a16:creationId xmlns:a16="http://schemas.microsoft.com/office/drawing/2014/main" id="{B6E4E542-EA45-98AB-D0B9-E4511AB9643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95930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7F276-0B12-339F-AD1F-45D54AB67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D83A0-AECD-88B1-D8BC-C309B12E8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0BC0F-47ED-1F26-8382-2951610031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066EF1-5408-784D-6C5F-08A5B3D1FFB7}"/>
              </a:ext>
            </a:extLst>
          </p:cNvPr>
          <p:cNvSpPr>
            <a:spLocks noGrp="1"/>
          </p:cNvSpPr>
          <p:nvPr>
            <p:ph type="sldNum" sz="quarter" idx="5"/>
          </p:nvPr>
        </p:nvSpPr>
        <p:spPr/>
        <p:txBody>
          <a:bodyPr/>
          <a:lstStyle/>
          <a:p>
            <a:fld id="{888D198D-A7A0-B74A-8879-23AD45814E73}" type="slidenum">
              <a:rPr lang="en-US" smtClean="0"/>
              <a:t>46</a:t>
            </a:fld>
            <a:endParaRPr lang="en-US"/>
          </a:p>
        </p:txBody>
      </p:sp>
      <p:sp>
        <p:nvSpPr>
          <p:cNvPr id="5" name="Footer Placeholder 4">
            <a:extLst>
              <a:ext uri="{FF2B5EF4-FFF2-40B4-BE49-F238E27FC236}">
                <a16:creationId xmlns:a16="http://schemas.microsoft.com/office/drawing/2014/main" id="{24491B5B-392D-587C-0D22-68FC7405D2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73498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1"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88D198D-A7A0-B74A-8879-23AD45814E73}" type="slidenum">
              <a:rPr lang="en-US" smtClean="0"/>
              <a:t>47</a:t>
            </a:fld>
            <a:endParaRPr lang="en-US"/>
          </a:p>
        </p:txBody>
      </p:sp>
      <p:sp>
        <p:nvSpPr>
          <p:cNvPr id="5" name="Footer Placeholder 4">
            <a:extLst>
              <a:ext uri="{FF2B5EF4-FFF2-40B4-BE49-F238E27FC236}">
                <a16:creationId xmlns:a16="http://schemas.microsoft.com/office/drawing/2014/main" id="{009BB049-8355-986C-1BF6-50CD007D956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85283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48</a:t>
            </a:fld>
            <a:endParaRPr lang="en-US"/>
          </a:p>
        </p:txBody>
      </p:sp>
      <p:sp>
        <p:nvSpPr>
          <p:cNvPr id="5" name="Footer Placeholder 4">
            <a:extLst>
              <a:ext uri="{FF2B5EF4-FFF2-40B4-BE49-F238E27FC236}">
                <a16:creationId xmlns:a16="http://schemas.microsoft.com/office/drawing/2014/main" id="{2716C3BD-9AD7-152F-0F83-066C688CE82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71343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49</a:t>
            </a:fld>
            <a:endParaRPr lang="en-US"/>
          </a:p>
        </p:txBody>
      </p:sp>
      <p:sp>
        <p:nvSpPr>
          <p:cNvPr id="5" name="Footer Placeholder 4">
            <a:extLst>
              <a:ext uri="{FF2B5EF4-FFF2-40B4-BE49-F238E27FC236}">
                <a16:creationId xmlns:a16="http://schemas.microsoft.com/office/drawing/2014/main" id="{8AA0837E-6132-D951-3394-11CB70D0CE4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50359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D5BC2E-DE28-8DA7-E06F-411C8B75FA3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358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028287-D706-2037-41AF-974D3267675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92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5</a:t>
            </a:fld>
            <a:endParaRPr lang="en-US"/>
          </a:p>
        </p:txBody>
      </p:sp>
      <p:sp>
        <p:nvSpPr>
          <p:cNvPr id="5" name="Footer Placeholder 4">
            <a:extLst>
              <a:ext uri="{FF2B5EF4-FFF2-40B4-BE49-F238E27FC236}">
                <a16:creationId xmlns:a16="http://schemas.microsoft.com/office/drawing/2014/main" id="{3D4AB893-7549-B5C8-4B44-F6269138967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00660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4C63E95-E655-3A07-4127-FBFFD345920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937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E203B4C-D495-03F7-2431-94F27EB6E4E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77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3BFEE7-FC02-F057-9D9F-93945A5D6AA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23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71204E-20A8-4EDE-CA25-D5F8701DA2C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679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B0BAFD-126B-7817-F752-C1206007541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50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553B86-8251-4B0C-5BEF-93A397688A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77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0A0606-E4B2-3359-2E5E-9845C25536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46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2E8342-7B1A-CE21-FB74-B2F027683D8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17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5A8581-DB26-B035-D837-0AC549A1E22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04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EB556DB-7885-92B2-DD8E-5931C1BF4AD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9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0"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88D198D-A7A0-B74A-8879-23AD45814E73}" type="slidenum">
              <a:rPr lang="en-US" smtClean="0"/>
              <a:t>6</a:t>
            </a:fld>
            <a:endParaRPr lang="en-US"/>
          </a:p>
        </p:txBody>
      </p:sp>
      <p:sp>
        <p:nvSpPr>
          <p:cNvPr id="5" name="Footer Placeholder 4">
            <a:extLst>
              <a:ext uri="{FF2B5EF4-FFF2-40B4-BE49-F238E27FC236}">
                <a16:creationId xmlns:a16="http://schemas.microsoft.com/office/drawing/2014/main" id="{506215CF-0308-CFA0-4E8D-8D3F8B1802F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120346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1"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45E2A0-8FC1-6A66-B207-15F7868FAB6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66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E1B888-A527-4FF8-04FE-66C1B2F5830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364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3241E6A-DB92-A6ED-CBE7-E7C0E081E8E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660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DBD51C-979A-CBDC-0A67-467FB4F51A5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62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E077A0-B74E-2266-B6F8-2E9F7083256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94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3500E4-E6A2-6C36-621C-0F1D2C308E0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465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79A786-FE4F-1C90-16C1-A26F56BB618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82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4603AD-E8AD-E9C0-6BDE-F92B0E905D7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755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3FDC86-9DB6-B057-3260-DD348CF13F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0828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4603AD-E8AD-E9C0-6BDE-F92B0E905D7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2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7</a:t>
            </a:fld>
            <a:endParaRPr lang="en-US"/>
          </a:p>
        </p:txBody>
      </p:sp>
      <p:sp>
        <p:nvSpPr>
          <p:cNvPr id="5" name="Footer Placeholder 4">
            <a:extLst>
              <a:ext uri="{FF2B5EF4-FFF2-40B4-BE49-F238E27FC236}">
                <a16:creationId xmlns:a16="http://schemas.microsoft.com/office/drawing/2014/main" id="{62FEFF7D-91A6-CF62-5328-18921440918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14323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F1F37C-80FA-02A7-F5B9-5A659C331F2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726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EF7E3C-3C81-772C-B4EA-FF9B04AF252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9757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652D08-55B6-F66E-593D-2497CE288A6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100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0"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D338D2-E350-3B83-CF81-C0431BF6ADC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7627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8980F3-B367-83C1-0110-A3639BA1A0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6826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20B59C-122D-2B29-01D2-9E07A840ACD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7331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67AB6F-2C95-C463-57FC-6B47561A412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99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7EE032-F0F1-4F21-BB7B-56A4FC42803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7769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AD7E8A-F2EA-29E3-E328-D30306AABC9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0594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5B632-4B6E-565B-E813-54B19EB2348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8</a:t>
            </a:fld>
            <a:endParaRPr lang="en-US"/>
          </a:p>
        </p:txBody>
      </p:sp>
      <p:sp>
        <p:nvSpPr>
          <p:cNvPr id="5" name="Footer Placeholder 4">
            <a:extLst>
              <a:ext uri="{FF2B5EF4-FFF2-40B4-BE49-F238E27FC236}">
                <a16:creationId xmlns:a16="http://schemas.microsoft.com/office/drawing/2014/main" id="{871225BB-01E0-86F8-2261-0EA70268B9B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1993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01C95B-57C9-CE60-2149-4AFB7696B62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7817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278E82-67F1-1E71-3BA0-2CE300DB226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0593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665CEA-F8DA-E8BF-2488-E6F54222648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0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0C587-ADF6-33A9-1823-3778F9F421E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804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A29432-E7D8-4905-6B04-CB7128FBABB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4032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498530-85A1-4BB2-DEF3-29AF00D564E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341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6DC112-AE9A-9A53-D966-B086886AC98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77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98C5263-8212-BF59-5F5D-72CDCCDC082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8113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3BFEE7-FC02-F057-9D9F-93945A5D6AA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66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3BFEE7-FC02-F057-9D9F-93945A5D6AA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2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8D198D-A7A0-B74A-8879-23AD45814E73}" type="slidenum">
              <a:rPr lang="en-US" smtClean="0"/>
              <a:t>9</a:t>
            </a:fld>
            <a:endParaRPr lang="en-US"/>
          </a:p>
        </p:txBody>
      </p:sp>
      <p:sp>
        <p:nvSpPr>
          <p:cNvPr id="5" name="Footer Placeholder 4">
            <a:extLst>
              <a:ext uri="{FF2B5EF4-FFF2-40B4-BE49-F238E27FC236}">
                <a16:creationId xmlns:a16="http://schemas.microsoft.com/office/drawing/2014/main" id="{58ECA037-67B8-03A9-5C55-4E776ABF67E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8592424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2000"/>
              </a:spcAft>
              <a:buFont typeface="Arial" panose="020B0604020202020204" pitchFamily="34" charset="0"/>
              <a:buNone/>
            </a:pPr>
            <a:endParaRPr lang="en-US" sz="1800" b="0" i="1" u="none" strike="noStrike">
              <a:solidFill>
                <a:srgbClr val="333333"/>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8FCF67D-C99F-4517-BA4C-690CFCD2D9B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12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575690-48CD-DF74-7E86-96D6A35AEE4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794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370F14-C6E0-4E35-8A78-8AF4CC9C810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645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71DCF9-854D-F1D3-A6C8-5BB18F98A41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179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A22AAA-E504-5773-124A-1DB7F44B85C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078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D198D-A7A0-B74A-8879-23AD45814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9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emf"/><Relationship Id="rId10" Type="http://schemas.openxmlformats.org/officeDocument/2006/relationships/image" Target="../media/image13.svg"/><Relationship Id="rId4" Type="http://schemas.openxmlformats.org/officeDocument/2006/relationships/image" Target="../media/image7.tiff"/><Relationship Id="rId9" Type="http://schemas.openxmlformats.org/officeDocument/2006/relationships/image" Target="../media/image12.png"/><Relationship Id="rId14" Type="http://schemas.openxmlformats.org/officeDocument/2006/relationships/image" Target="../media/image1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7.tif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tif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7.tiff"/><Relationship Id="rId9" Type="http://schemas.openxmlformats.org/officeDocument/2006/relationships/image" Target="../media/image29.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7.tif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7.tiff"/><Relationship Id="rId11" Type="http://schemas.openxmlformats.org/officeDocument/2006/relationships/image" Target="../media/image39.jpeg"/><Relationship Id="rId5" Type="http://schemas.openxmlformats.org/officeDocument/2006/relationships/image" Target="../media/image35.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18.emf"/><Relationship Id="rId4" Type="http://schemas.openxmlformats.org/officeDocument/2006/relationships/image" Target="../media/image4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33.png"/><Relationship Id="rId4" Type="http://schemas.openxmlformats.org/officeDocument/2006/relationships/image" Target="../media/image43.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49.png"/><Relationship Id="rId4"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51.png"/><Relationship Id="rId4" Type="http://schemas.openxmlformats.org/officeDocument/2006/relationships/image" Target="../media/image50.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5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png"/><Relationship Id="rId1" Type="http://schemas.openxmlformats.org/officeDocument/2006/relationships/slideMaster" Target="../slideMasters/slideMaster2.xml"/><Relationship Id="rId5" Type="http://schemas.openxmlformats.org/officeDocument/2006/relationships/image" Target="../media/image18.emf"/><Relationship Id="rId4" Type="http://schemas.openxmlformats.org/officeDocument/2006/relationships/image" Target="../media/image7.tif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61.png"/><Relationship Id="rId4" Type="http://schemas.openxmlformats.org/officeDocument/2006/relationships/image" Target="../media/image6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64.png"/><Relationship Id="rId4" Type="http://schemas.openxmlformats.org/officeDocument/2006/relationships/image" Target="../media/image6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18.emf"/><Relationship Id="rId2" Type="http://schemas.openxmlformats.org/officeDocument/2006/relationships/image" Target="../media/image66.png"/><Relationship Id="rId1" Type="http://schemas.openxmlformats.org/officeDocument/2006/relationships/slideMaster" Target="../slideMasters/slideMaster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tif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 Id="rId6" Type="http://schemas.openxmlformats.org/officeDocument/2006/relationships/image" Target="../media/image7.tiff"/><Relationship Id="rId5" Type="http://schemas.openxmlformats.org/officeDocument/2006/relationships/image" Target="../media/image18.emf"/><Relationship Id="rId4" Type="http://schemas.openxmlformats.org/officeDocument/2006/relationships/image" Target="../media/image7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8CDD-6CF8-33E2-290C-8A1C5699589B}"/>
              </a:ext>
            </a:extLst>
          </p:cNvPr>
          <p:cNvSpPr>
            <a:spLocks noGrp="1"/>
          </p:cNvSpPr>
          <p:nvPr>
            <p:ph type="ctrTitle"/>
          </p:nvPr>
        </p:nvSpPr>
        <p:spPr>
          <a:xfrm>
            <a:off x="1524000" y="1122363"/>
            <a:ext cx="9144000" cy="2387600"/>
          </a:xfrm>
        </p:spPr>
        <p:txBody>
          <a:bodyPr anchor="b"/>
          <a:lstStyle>
            <a:lvl1pPr algn="ctr">
              <a:defRPr sz="6000"/>
            </a:lvl1pPr>
          </a:lstStyle>
          <a:p>
            <a:r>
              <a:rPr lang="fr"/>
              <a:t>Cliquez pour modifier le style de titre principal</a:t>
            </a:r>
          </a:p>
        </p:txBody>
      </p:sp>
      <p:sp>
        <p:nvSpPr>
          <p:cNvPr id="3" name="Subtitle 2">
            <a:extLst>
              <a:ext uri="{FF2B5EF4-FFF2-40B4-BE49-F238E27FC236}">
                <a16:creationId xmlns:a16="http://schemas.microsoft.com/office/drawing/2014/main" id="{634B55B6-026D-7D8E-4A97-E05C21BE9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
              <a:t>Cliquez pour modifier le style de sous-titre principal</a:t>
            </a:r>
          </a:p>
        </p:txBody>
      </p:sp>
      <p:sp>
        <p:nvSpPr>
          <p:cNvPr id="4" name="Date Placeholder 3">
            <a:extLst>
              <a:ext uri="{FF2B5EF4-FFF2-40B4-BE49-F238E27FC236}">
                <a16:creationId xmlns:a16="http://schemas.microsoft.com/office/drawing/2014/main" id="{A1AB23FC-3222-2377-A582-DBDCB4068E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F63086-278F-FB06-FA58-D80CE1A6F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18BDC-83DF-79D1-F844-BA0E776D53D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55392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45A6-6B7C-74E0-36DD-81CBEA3CBF8B}"/>
              </a:ext>
            </a:extLst>
          </p:cNvPr>
          <p:cNvSpPr>
            <a:spLocks noGrp="1"/>
          </p:cNvSpPr>
          <p:nvPr>
            <p:ph type="title"/>
          </p:nvPr>
        </p:nvSpPr>
        <p:spPr/>
        <p:txBody>
          <a:bodyPr/>
          <a:lstStyle/>
          <a:p>
            <a:r>
              <a:rPr lang="fr"/>
              <a:t>Cliquez pour modifier le style de titre principal</a:t>
            </a:r>
          </a:p>
        </p:txBody>
      </p:sp>
      <p:sp>
        <p:nvSpPr>
          <p:cNvPr id="3" name="Vertical Text Placeholder 2">
            <a:extLst>
              <a:ext uri="{FF2B5EF4-FFF2-40B4-BE49-F238E27FC236}">
                <a16:creationId xmlns:a16="http://schemas.microsoft.com/office/drawing/2014/main" id="{E4512F41-7A13-33A3-8D44-DC99F80A36F9}"/>
              </a:ext>
            </a:extLst>
          </p:cNvPr>
          <p:cNvSpPr>
            <a:spLocks noGrp="1"/>
          </p:cNvSpPr>
          <p:nvPr>
            <p:ph type="body" orient="vert" idx="1"/>
          </p:nvPr>
        </p:nvSpPr>
        <p:spPr/>
        <p:txBody>
          <a:bodyPr vert="eaVert"/>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20A6E6B0-A5D8-B9CC-5787-017CCC37FF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E769C9D-2CCE-568E-A390-A80DAE414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8CB19-5B10-B87F-A744-105A081CEF75}"/>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43655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BF0F9-2254-9459-C969-46D12E7205A2}"/>
              </a:ext>
            </a:extLst>
          </p:cNvPr>
          <p:cNvSpPr>
            <a:spLocks noGrp="1"/>
          </p:cNvSpPr>
          <p:nvPr>
            <p:ph type="title" orient="vert"/>
          </p:nvPr>
        </p:nvSpPr>
        <p:spPr>
          <a:xfrm>
            <a:off x="8724900" y="365125"/>
            <a:ext cx="2628900" cy="5811838"/>
          </a:xfrm>
        </p:spPr>
        <p:txBody>
          <a:bodyPr vert="eaVert"/>
          <a:lstStyle/>
          <a:p>
            <a:r>
              <a:rPr lang="fr"/>
              <a:t>Cliquez pour modifier le style de titre principal</a:t>
            </a:r>
          </a:p>
        </p:txBody>
      </p:sp>
      <p:sp>
        <p:nvSpPr>
          <p:cNvPr id="3" name="Vertical Text Placeholder 2">
            <a:extLst>
              <a:ext uri="{FF2B5EF4-FFF2-40B4-BE49-F238E27FC236}">
                <a16:creationId xmlns:a16="http://schemas.microsoft.com/office/drawing/2014/main" id="{C0C55365-FD9F-DF54-DDD9-7150398EEF1B}"/>
              </a:ext>
            </a:extLst>
          </p:cNvPr>
          <p:cNvSpPr>
            <a:spLocks noGrp="1"/>
          </p:cNvSpPr>
          <p:nvPr>
            <p:ph type="body" orient="vert" idx="1"/>
          </p:nvPr>
        </p:nvSpPr>
        <p:spPr>
          <a:xfrm>
            <a:off x="838200" y="365125"/>
            <a:ext cx="7734300" cy="5811838"/>
          </a:xfrm>
        </p:spPr>
        <p:txBody>
          <a:bodyPr vert="eaVert"/>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F5DC8E0D-03AD-9A91-984B-3ACFAEEB0AA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85BED1-132C-E00E-5169-5574C445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3D953-4BF9-D6B2-DDF7-A4D78A5542E9}"/>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989577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lide_Blk1">
    <p:spTree>
      <p:nvGrpSpPr>
        <p:cNvPr id="1" name=""/>
        <p:cNvGrpSpPr/>
        <p:nvPr/>
      </p:nvGrpSpPr>
      <p:grpSpPr>
        <a:xfrm>
          <a:off x="0" y="0"/>
          <a:ext cx="0" cy="0"/>
          <a:chOff x="0" y="0"/>
          <a:chExt cx="0" cy="0"/>
        </a:xfrm>
      </p:grpSpPr>
      <p:pic>
        <p:nvPicPr>
          <p:cNvPr id="7" name="Picture 6" descr="Une photo en noir et blanc d'une boîte jaune et d'un étui noir&#10;&#10;Description générée automatiquement">
            <a:extLst>
              <a:ext uri="{FF2B5EF4-FFF2-40B4-BE49-F238E27FC236}">
                <a16:creationId xmlns:a16="http://schemas.microsoft.com/office/drawing/2014/main" id="{362BF3B9-050B-3A3A-00E3-8893A4A9E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66336" y="0"/>
            <a:ext cx="9925664" cy="6617109"/>
          </a:xfrm>
          <a:prstGeom prst="rect">
            <a:avLst/>
          </a:prstGeom>
        </p:spPr>
      </p:pic>
      <p:sp>
        <p:nvSpPr>
          <p:cNvPr id="11" name="Rectangle 10">
            <a:extLst>
              <a:ext uri="{FF2B5EF4-FFF2-40B4-BE49-F238E27FC236}">
                <a16:creationId xmlns:a16="http://schemas.microsoft.com/office/drawing/2014/main" id="{986CA489-E886-99DD-9406-4729D6B0E70A}"/>
              </a:ext>
            </a:extLst>
          </p:cNvPr>
          <p:cNvSpPr/>
          <p:nvPr userDrawn="1"/>
        </p:nvSpPr>
        <p:spPr>
          <a:xfrm>
            <a:off x="-2" y="1"/>
            <a:ext cx="12192002" cy="6617109"/>
          </a:xfrm>
          <a:prstGeom prst="rect">
            <a:avLst/>
          </a:prstGeom>
          <a:gradFill>
            <a:gsLst>
              <a:gs pos="97000">
                <a:sysClr val="windowText" lastClr="000000">
                  <a:lumMod val="85000"/>
                  <a:lumOff val="15000"/>
                  <a:alpha val="0"/>
                </a:sysClr>
              </a:gs>
              <a:gs pos="45000">
                <a:sysClr val="windowText" lastClr="000000">
                  <a:alpha val="25000"/>
                </a:sysClr>
              </a:gs>
              <a:gs pos="20000">
                <a:sysClr val="windowText" lastClr="000000">
                  <a:lumMod val="95000"/>
                  <a:lumOff val="5000"/>
                </a:sysClr>
              </a:gs>
            </a:gsLst>
            <a:lin ang="21594000" scaled="0"/>
          </a:gra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545194BF-3A8E-8740-8C8B-98262D7C3AF0}"/>
              </a:ext>
            </a:extLst>
          </p:cNvPr>
          <p:cNvSpPr>
            <a:spLocks noGrp="1"/>
          </p:cNvSpPr>
          <p:nvPr>
            <p:ph type="dt" sz="half" idx="10"/>
          </p:nvPr>
        </p:nvSpPr>
        <p:spPr>
          <a:xfrm>
            <a:off x="-76213"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9BCA7B2-9CE1-2143-A5C7-CCF4D28265D9}"/>
              </a:ext>
            </a:extLst>
          </p:cNvPr>
          <p:cNvSpPr>
            <a:spLocks noGrp="1"/>
          </p:cNvSpPr>
          <p:nvPr>
            <p:ph type="ftr" sz="quarter" idx="11"/>
          </p:nvPr>
        </p:nvSpPr>
        <p:spPr>
          <a:xfrm>
            <a:off x="2952731" y="6356350"/>
            <a:ext cx="4114800" cy="365125"/>
          </a:xfrm>
          <a:prstGeom prst="rect">
            <a:avLst/>
          </a:prstGeom>
        </p:spPr>
        <p:txBody>
          <a:bodyPr/>
          <a:lstStyle/>
          <a:p>
            <a:endParaRPr lang="en-US"/>
          </a:p>
        </p:txBody>
      </p:sp>
      <p:sp>
        <p:nvSpPr>
          <p:cNvPr id="16" name="Title 1">
            <a:extLst>
              <a:ext uri="{FF2B5EF4-FFF2-40B4-BE49-F238E27FC236}">
                <a16:creationId xmlns:a16="http://schemas.microsoft.com/office/drawing/2014/main" id="{3995FD29-4C0C-9B48-8908-ABEB7290565E}"/>
              </a:ext>
            </a:extLst>
          </p:cNvPr>
          <p:cNvSpPr>
            <a:spLocks noGrp="1"/>
          </p:cNvSpPr>
          <p:nvPr>
            <p:ph type="title" hasCustomPrompt="1"/>
          </p:nvPr>
        </p:nvSpPr>
        <p:spPr>
          <a:xfrm>
            <a:off x="2044678" y="1269353"/>
            <a:ext cx="5930905" cy="566739"/>
          </a:xfrm>
        </p:spPr>
        <p:txBody>
          <a:bodyPr anchor="b">
            <a:noAutofit/>
          </a:bodyPr>
          <a:lstStyle>
            <a:lvl1pPr algn="l">
              <a:defRPr sz="4400" b="0">
                <a:solidFill>
                  <a:schemeClr val="bg1"/>
                </a:solidFill>
              </a:defRPr>
            </a:lvl1pPr>
          </a:lstStyle>
          <a:p>
            <a:r>
              <a:rPr lang="fr"/>
              <a:t>CLIQUEZ POUR MODIFIER LE STYLE DU TITRE PRINCIPAL</a:t>
            </a:r>
          </a:p>
        </p:txBody>
      </p:sp>
      <p:sp>
        <p:nvSpPr>
          <p:cNvPr id="3" name="Rectangle 2">
            <a:extLst>
              <a:ext uri="{FF2B5EF4-FFF2-40B4-BE49-F238E27FC236}">
                <a16:creationId xmlns:a16="http://schemas.microsoft.com/office/drawing/2014/main" id="{D8BB2ACC-0DCC-8C8A-0884-32DBF8B87853}"/>
              </a:ext>
            </a:extLst>
          </p:cNvPr>
          <p:cNvSpPr/>
          <p:nvPr/>
        </p:nvSpPr>
        <p:spPr>
          <a:xfrm>
            <a:off x="0" y="6432104"/>
            <a:ext cx="12192000" cy="425896"/>
          </a:xfrm>
          <a:prstGeom prst="rect">
            <a:avLst/>
          </a:prstGeom>
          <a:solidFill>
            <a:srgbClr val="FFCD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8" name="Picture 7">
            <a:extLst>
              <a:ext uri="{FF2B5EF4-FFF2-40B4-BE49-F238E27FC236}">
                <a16:creationId xmlns:a16="http://schemas.microsoft.com/office/drawing/2014/main" id="{6D3A566F-56E3-195B-200D-A5DE648FEAB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10633489" y="5937426"/>
            <a:ext cx="1382887" cy="3516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66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_White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150274-03AA-B54F-BE5C-E72DC5ECAA44}"/>
              </a:ext>
            </a:extLst>
          </p:cNvPr>
          <p:cNvGrpSpPr/>
          <p:nvPr userDrawn="1"/>
        </p:nvGrpSpPr>
        <p:grpSpPr>
          <a:xfrm>
            <a:off x="0" y="2735477"/>
            <a:ext cx="12191997" cy="3917360"/>
            <a:chOff x="772791" y="4049554"/>
            <a:chExt cx="10951217" cy="2070892"/>
          </a:xfrm>
        </p:grpSpPr>
        <p:sp>
          <p:nvSpPr>
            <p:cNvPr id="4" name="Rectangle 3">
              <a:extLst>
                <a:ext uri="{FF2B5EF4-FFF2-40B4-BE49-F238E27FC236}">
                  <a16:creationId xmlns:a16="http://schemas.microsoft.com/office/drawing/2014/main" id="{2C72EBFD-887E-8A48-86D7-ADEDDC980DE2}"/>
                </a:ext>
              </a:extLst>
            </p:cNvPr>
            <p:cNvSpPr/>
            <p:nvPr userDrawn="1"/>
          </p:nvSpPr>
          <p:spPr>
            <a:xfrm>
              <a:off x="772791" y="4056185"/>
              <a:ext cx="10951217" cy="2064261"/>
            </a:xfrm>
            <a:prstGeom prst="rect">
              <a:avLst/>
            </a:prstGeom>
            <a:solidFill>
              <a:srgbClr val="376A7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9DEB632E-E904-8143-899C-BD9701E84A51}"/>
                </a:ext>
              </a:extLst>
            </p:cNvPr>
            <p:cNvSpPr/>
            <p:nvPr userDrawn="1"/>
          </p:nvSpPr>
          <p:spPr>
            <a:xfrm>
              <a:off x="772792" y="4049554"/>
              <a:ext cx="10951216" cy="2057005"/>
            </a:xfrm>
            <a:prstGeom prst="rect">
              <a:avLst/>
            </a:prstGeom>
            <a:gradFill flip="none" rotWithShape="1">
              <a:gsLst>
                <a:gs pos="51000">
                  <a:srgbClr val="376A7F">
                    <a:shade val="30000"/>
                    <a:satMod val="115000"/>
                    <a:alpha val="94000"/>
                  </a:srgbClr>
                </a:gs>
                <a:gs pos="100000">
                  <a:srgbClr val="376A7F">
                    <a:shade val="100000"/>
                    <a:satMod val="115000"/>
                    <a:alpha val="82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 name="Rectangle 1">
            <a:extLst>
              <a:ext uri="{FF2B5EF4-FFF2-40B4-BE49-F238E27FC236}">
                <a16:creationId xmlns:a16="http://schemas.microsoft.com/office/drawing/2014/main" id="{E79D9B89-2739-B344-917E-2A5941354D93}"/>
              </a:ext>
            </a:extLst>
          </p:cNvPr>
          <p:cNvSpPr/>
          <p:nvPr userDrawn="1"/>
        </p:nvSpPr>
        <p:spPr>
          <a:xfrm>
            <a:off x="357918" y="595434"/>
            <a:ext cx="7335624" cy="784830"/>
          </a:xfrm>
          <a:prstGeom prst="rect">
            <a:avLst/>
          </a:prstGeom>
        </p:spPr>
        <p:txBody>
          <a:bodyPr wrap="square">
            <a:spAutoFit/>
          </a:bodyPr>
          <a:lstStyle/>
          <a:p>
            <a:r>
              <a:rPr kumimoji="0" lang="fr" sz="4500" b="0" i="0" u="none" strike="noStrike" kern="1200" cap="none" spc="0" normalizeH="0" baseline="0" noProof="0">
                <a:ln>
                  <a:noFill/>
                </a:ln>
                <a:solidFill>
                  <a:srgbClr val="FEBE15"/>
                </a:solidFill>
                <a:effectLst/>
                <a:uLnTx/>
                <a:uFillTx/>
                <a:latin typeface="Arial Narrow" panose="020B0606020202030204" pitchFamily="34" charset="0"/>
                <a:ea typeface="+mj-ea"/>
                <a:cs typeface="+mj-cs"/>
              </a:rPr>
              <a:t>IL S'AGIT D'UNE RÉUNION VIRTUELLE</a:t>
            </a:r>
            <a:endParaRPr lang="en-US"/>
          </a:p>
        </p:txBody>
      </p:sp>
      <p:grpSp>
        <p:nvGrpSpPr>
          <p:cNvPr id="6" name="Group 5">
            <a:extLst>
              <a:ext uri="{FF2B5EF4-FFF2-40B4-BE49-F238E27FC236}">
                <a16:creationId xmlns:a16="http://schemas.microsoft.com/office/drawing/2014/main" id="{7EEEE861-7A4B-9B4E-8FAA-B6744FCF6C6B}"/>
              </a:ext>
            </a:extLst>
          </p:cNvPr>
          <p:cNvGrpSpPr/>
          <p:nvPr userDrawn="1"/>
        </p:nvGrpSpPr>
        <p:grpSpPr>
          <a:xfrm>
            <a:off x="2582477" y="2118413"/>
            <a:ext cx="1814232" cy="1916925"/>
            <a:chOff x="5074170" y="952961"/>
            <a:chExt cx="2154961" cy="2276941"/>
          </a:xfrm>
        </p:grpSpPr>
        <p:pic>
          <p:nvPicPr>
            <p:cNvPr id="7" name="Picture 6">
              <a:extLst>
                <a:ext uri="{FF2B5EF4-FFF2-40B4-BE49-F238E27FC236}">
                  <a16:creationId xmlns:a16="http://schemas.microsoft.com/office/drawing/2014/main" id="{43086769-0625-1044-9583-2876A6AAD13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74170" y="952961"/>
              <a:ext cx="2154961" cy="2276941"/>
            </a:xfrm>
            <a:prstGeom prst="rect">
              <a:avLst/>
            </a:prstGeom>
          </p:spPr>
        </p:pic>
        <p:sp>
          <p:nvSpPr>
            <p:cNvPr id="8" name="Oval 7">
              <a:extLst>
                <a:ext uri="{FF2B5EF4-FFF2-40B4-BE49-F238E27FC236}">
                  <a16:creationId xmlns:a16="http://schemas.microsoft.com/office/drawing/2014/main" id="{2F561ED8-BEEE-0A43-9BED-5B2EBA9821B0}"/>
                </a:ext>
              </a:extLst>
            </p:cNvPr>
            <p:cNvSpPr/>
            <p:nvPr userDrawn="1"/>
          </p:nvSpPr>
          <p:spPr>
            <a:xfrm>
              <a:off x="5306204" y="1122384"/>
              <a:ext cx="1869080" cy="1913710"/>
            </a:xfrm>
            <a:prstGeom prst="ellipse">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9" name="Picture 8" descr="Une image contenant sombre, ordinateur, assis, ordinateur&#10;&#10;Description générée automatiquement">
            <a:extLst>
              <a:ext uri="{FF2B5EF4-FFF2-40B4-BE49-F238E27FC236}">
                <a16:creationId xmlns:a16="http://schemas.microsoft.com/office/drawing/2014/main" id="{60EDEA40-4514-AF4A-9B3D-9CE67BC16E1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6838"/>
          <a:stretch/>
        </p:blipFill>
        <p:spPr>
          <a:xfrm>
            <a:off x="7203440" y="3953705"/>
            <a:ext cx="5028101" cy="2685406"/>
          </a:xfrm>
          <a:prstGeom prst="rect">
            <a:avLst/>
          </a:prstGeom>
        </p:spPr>
      </p:pic>
      <p:sp>
        <p:nvSpPr>
          <p:cNvPr id="12" name="Content Placeholder 2">
            <a:extLst>
              <a:ext uri="{FF2B5EF4-FFF2-40B4-BE49-F238E27FC236}">
                <a16:creationId xmlns:a16="http://schemas.microsoft.com/office/drawing/2014/main" id="{77AFEF31-F118-B94F-B175-B324BFE1F29E}"/>
              </a:ext>
            </a:extLst>
          </p:cNvPr>
          <p:cNvSpPr txBox="1">
            <a:spLocks/>
          </p:cNvSpPr>
          <p:nvPr userDrawn="1"/>
        </p:nvSpPr>
        <p:spPr>
          <a:xfrm>
            <a:off x="5017636" y="4761271"/>
            <a:ext cx="2430579" cy="1127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lvl="0" indent="-285750">
              <a:lnSpc>
                <a:spcPct val="100000"/>
              </a:lnSpc>
              <a:spcBef>
                <a:spcPts val="0"/>
              </a:spcBef>
              <a:buFont typeface="Wingdings" pitchFamily="2" charset="2"/>
              <a:buChar char="ü"/>
            </a:pPr>
            <a:r>
              <a:rPr lang="fr" altLang="en-US" sz="1050" b="0" i="0">
                <a:solidFill>
                  <a:schemeClr val="bg1">
                    <a:lumMod val="85000"/>
                  </a:schemeClr>
                </a:solidFill>
                <a:latin typeface="Arial Narrow" panose="020B0604020202020204" pitchFamily="34" charset="0"/>
                <a:cs typeface="Arial Narrow" panose="020B0604020202020204" pitchFamily="34" charset="0"/>
              </a:rPr>
              <a:t>Qui fera la RCR ?</a:t>
            </a:r>
          </a:p>
          <a:p>
            <a:pPr marL="168275" lvl="0" indent="-285750">
              <a:lnSpc>
                <a:spcPct val="100000"/>
              </a:lnSpc>
              <a:spcBef>
                <a:spcPts val="0"/>
              </a:spcBef>
              <a:buFont typeface="Wingdings" pitchFamily="2" charset="2"/>
              <a:buChar char="ü"/>
            </a:pPr>
            <a:r>
              <a:rPr lang="fr" altLang="en-US" sz="1050" b="0" i="0">
                <a:solidFill>
                  <a:schemeClr val="bg1">
                    <a:lumMod val="85000"/>
                  </a:schemeClr>
                </a:solidFill>
                <a:latin typeface="Arial Narrow" panose="020B0604020202020204" pitchFamily="34" charset="0"/>
                <a:cs typeface="Arial Narrow" panose="020B0604020202020204" pitchFamily="34" charset="0"/>
              </a:rPr>
              <a:t>Qui recevra le DEA ?</a:t>
            </a:r>
          </a:p>
          <a:p>
            <a:pPr marL="168275" lvl="0" indent="-285750">
              <a:lnSpc>
                <a:spcPct val="100000"/>
              </a:lnSpc>
              <a:spcBef>
                <a:spcPts val="0"/>
              </a:spcBef>
              <a:buFont typeface="Wingdings" pitchFamily="2" charset="2"/>
              <a:buChar char="ü"/>
            </a:pPr>
            <a:r>
              <a:rPr lang="fr" altLang="en-US" sz="1050" b="0" i="0">
                <a:solidFill>
                  <a:schemeClr val="bg1">
                    <a:lumMod val="85000"/>
                  </a:schemeClr>
                </a:solidFill>
                <a:latin typeface="Arial Narrow" panose="020B0604020202020204" pitchFamily="34" charset="0"/>
                <a:cs typeface="Arial Narrow" panose="020B0604020202020204" pitchFamily="34" charset="0"/>
              </a:rPr>
              <a:t>Qui recevra les extincteurs ?</a:t>
            </a:r>
          </a:p>
        </p:txBody>
      </p:sp>
      <p:pic>
        <p:nvPicPr>
          <p:cNvPr id="13" name="Picture 12">
            <a:extLst>
              <a:ext uri="{FF2B5EF4-FFF2-40B4-BE49-F238E27FC236}">
                <a16:creationId xmlns:a16="http://schemas.microsoft.com/office/drawing/2014/main" id="{0C1A86F2-1F00-B844-8738-B2C1404DCCE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4" name="Rectangle 13">
            <a:extLst>
              <a:ext uri="{FF2B5EF4-FFF2-40B4-BE49-F238E27FC236}">
                <a16:creationId xmlns:a16="http://schemas.microsoft.com/office/drawing/2014/main" id="{023EFB9E-E2D5-7A4B-99EB-77AD70E018AD}"/>
              </a:ext>
            </a:extLst>
          </p:cNvPr>
          <p:cNvSpPr/>
          <p:nvPr userDrawn="1"/>
        </p:nvSpPr>
        <p:spPr>
          <a:xfrm>
            <a:off x="446220" y="1601407"/>
            <a:ext cx="11387862" cy="435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 sz="1600" b="0" i="0">
                <a:solidFill>
                  <a:schemeClr val="tx1"/>
                </a:solidFill>
                <a:latin typeface="Arial Narrow" panose="020B0604020202020204" pitchFamily="34" charset="0"/>
                <a:cs typeface="Arial Narrow" panose="020B0604020202020204" pitchFamily="34" charset="0"/>
              </a:rPr>
              <a:t>Prenez 60 secondes pour passer en revue les éléments ci-dessous correspondant à votre emplacement et soyez prêt à agir en toute sécurité si le besoin s'en fait sentir. Quel que soit le lieu, appliquez les mêmes principes de sécurité que ceux appliqués dans les usines Caterpillar du monde entier.</a:t>
            </a:r>
          </a:p>
          <a:p>
            <a:pPr algn="l"/>
            <a:endParaRPr lang="en-US" sz="1600" b="0" i="0">
              <a:solidFill>
                <a:schemeClr val="tx1"/>
              </a:solidFill>
              <a:latin typeface="Arial Narrow" panose="020B0604020202020204" pitchFamily="34" charset="0"/>
              <a:cs typeface="Arial Narrow" panose="020B0604020202020204" pitchFamily="34" charset="0"/>
            </a:endParaRPr>
          </a:p>
          <a:p>
            <a:pPr algn="l"/>
            <a:r>
              <a:rPr lang="en-US" sz="1600" b="0" i="0">
                <a:solidFill>
                  <a:schemeClr val="tx1"/>
                </a:solidFill>
                <a:latin typeface="Arial Narrow" panose="020B0604020202020204" pitchFamily="34" charset="0"/>
                <a:cs typeface="Arial Narrow" panose="020B0604020202020204" pitchFamily="34" charset="0"/>
              </a:rPr>
              <a:t> </a:t>
            </a:r>
          </a:p>
        </p:txBody>
      </p:sp>
      <p:sp>
        <p:nvSpPr>
          <p:cNvPr id="15" name="Rectangle 14">
            <a:extLst>
              <a:ext uri="{FF2B5EF4-FFF2-40B4-BE49-F238E27FC236}">
                <a16:creationId xmlns:a16="http://schemas.microsoft.com/office/drawing/2014/main" id="{9659AEE6-C1D7-774F-A35D-00789C5CE276}"/>
              </a:ext>
            </a:extLst>
          </p:cNvPr>
          <p:cNvSpPr/>
          <p:nvPr userDrawn="1"/>
        </p:nvSpPr>
        <p:spPr>
          <a:xfrm>
            <a:off x="4839056" y="4071446"/>
            <a:ext cx="2461165" cy="646331"/>
          </a:xfrm>
          <a:prstGeom prst="rect">
            <a:avLst/>
          </a:prstGeom>
        </p:spPr>
        <p:txBody>
          <a:bodyPr wrap="square">
            <a:spAutoFit/>
          </a:bodyPr>
          <a:lstStyle/>
          <a:p>
            <a:pPr algn="ctr"/>
            <a:r>
              <a:rPr lang="fr" altLang="en-US" sz="1800" b="1" i="0">
                <a:solidFill>
                  <a:schemeClr val="bg1"/>
                </a:solidFill>
                <a:latin typeface="Arial Narrow" panose="020B0604020202020204" pitchFamily="34" charset="0"/>
                <a:cs typeface="Arial Narrow" panose="020B0604020202020204" pitchFamily="34" charset="0"/>
              </a:rPr>
              <a:t>PLAN DE PRÉPARATION AUX SITUATIONS D'URGENCE</a:t>
            </a:r>
            <a:endParaRPr lang="en-US" b="1">
              <a:solidFill>
                <a:schemeClr val="bg1"/>
              </a:solidFill>
            </a:endParaRPr>
          </a:p>
        </p:txBody>
      </p:sp>
      <p:sp>
        <p:nvSpPr>
          <p:cNvPr id="16" name="Rectangle 15">
            <a:extLst>
              <a:ext uri="{FF2B5EF4-FFF2-40B4-BE49-F238E27FC236}">
                <a16:creationId xmlns:a16="http://schemas.microsoft.com/office/drawing/2014/main" id="{A69614E2-EEF2-294F-9941-58D1E2CB1A1D}"/>
              </a:ext>
            </a:extLst>
          </p:cNvPr>
          <p:cNvSpPr/>
          <p:nvPr userDrawn="1"/>
        </p:nvSpPr>
        <p:spPr>
          <a:xfrm>
            <a:off x="2124226" y="4761271"/>
            <a:ext cx="2644443" cy="415498"/>
          </a:xfrm>
          <a:prstGeom prst="rect">
            <a:avLst/>
          </a:prstGeom>
        </p:spPr>
        <p:txBody>
          <a:bodyPr wrap="square">
            <a:spAutoFit/>
          </a:bodyPr>
          <a:lstStyle/>
          <a:p>
            <a:pPr marL="511175" marR="0" lvl="1"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fr" altLang="en-US" sz="1050" b="0" i="0">
                <a:solidFill>
                  <a:schemeClr val="bg1">
                    <a:lumMod val="85000"/>
                  </a:schemeClr>
                </a:solidFill>
                <a:latin typeface="Arial Narrow" panose="020B0604020202020204" pitchFamily="34" charset="0"/>
                <a:cs typeface="Arial Narrow" panose="020B0604020202020204" pitchFamily="34" charset="0"/>
              </a:rPr>
              <a:t>Qui appellera le numéro d'urgence ?</a:t>
            </a:r>
          </a:p>
          <a:p>
            <a:pPr marL="511175" lvl="1" indent="-171450">
              <a:lnSpc>
                <a:spcPct val="100000"/>
              </a:lnSpc>
              <a:spcBef>
                <a:spcPts val="0"/>
              </a:spcBef>
              <a:buFont typeface="Wingdings" pitchFamily="2" charset="2"/>
              <a:buChar char="ü"/>
            </a:pPr>
            <a:r>
              <a:rPr lang="fr" altLang="en-US" sz="1050" b="0" i="0">
                <a:solidFill>
                  <a:schemeClr val="bg1">
                    <a:lumMod val="85000"/>
                  </a:schemeClr>
                </a:solidFill>
                <a:latin typeface="Arial Narrow" panose="020B0604020202020204" pitchFamily="34" charset="0"/>
                <a:cs typeface="Arial Narrow" panose="020B0604020202020204" pitchFamily="34" charset="0"/>
              </a:rPr>
              <a:t>Connaître votre emplacement</a:t>
            </a:r>
          </a:p>
        </p:txBody>
      </p:sp>
      <p:sp>
        <p:nvSpPr>
          <p:cNvPr id="17" name="Rectangle 16">
            <a:extLst>
              <a:ext uri="{FF2B5EF4-FFF2-40B4-BE49-F238E27FC236}">
                <a16:creationId xmlns:a16="http://schemas.microsoft.com/office/drawing/2014/main" id="{C5CC7F59-C691-2440-9757-726D15940824}"/>
              </a:ext>
            </a:extLst>
          </p:cNvPr>
          <p:cNvSpPr/>
          <p:nvPr userDrawn="1"/>
        </p:nvSpPr>
        <p:spPr>
          <a:xfrm>
            <a:off x="7774385" y="4072803"/>
            <a:ext cx="1407308" cy="369332"/>
          </a:xfrm>
          <a:prstGeom prst="rect">
            <a:avLst/>
          </a:prstGeom>
        </p:spPr>
        <p:txBody>
          <a:bodyPr wrap="none">
            <a:spAutoFit/>
          </a:bodyPr>
          <a:lstStyle/>
          <a:p>
            <a:pPr algn="ctr"/>
            <a:r>
              <a:rPr lang="fr" altLang="en-US" sz="1800" b="1" i="0">
                <a:solidFill>
                  <a:schemeClr val="bg1"/>
                </a:solidFill>
                <a:latin typeface="Arial Narrow" panose="020B0604020202020204" pitchFamily="34" charset="0"/>
                <a:cs typeface="Arial Narrow" panose="020B0604020202020204" pitchFamily="34" charset="0"/>
              </a:rPr>
              <a:t>ÉVACUATION</a:t>
            </a:r>
            <a:endParaRPr lang="en-US" b="1">
              <a:solidFill>
                <a:schemeClr val="bg1"/>
              </a:solidFill>
            </a:endParaRPr>
          </a:p>
        </p:txBody>
      </p:sp>
      <p:sp>
        <p:nvSpPr>
          <p:cNvPr id="18" name="Rectangle 4">
            <a:extLst>
              <a:ext uri="{FF2B5EF4-FFF2-40B4-BE49-F238E27FC236}">
                <a16:creationId xmlns:a16="http://schemas.microsoft.com/office/drawing/2014/main" id="{B27147A1-299C-FA45-A6AA-8E32572A2699}"/>
              </a:ext>
            </a:extLst>
          </p:cNvPr>
          <p:cNvSpPr>
            <a:spLocks noGrp="1" noChangeArrowheads="1"/>
          </p:cNvSpPr>
          <p:nvPr>
            <p:ph type="subTitle" idx="13" hasCustomPrompt="1"/>
          </p:nvPr>
        </p:nvSpPr>
        <p:spPr>
          <a:xfrm>
            <a:off x="365640" y="356880"/>
            <a:ext cx="5907970" cy="34277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fr" noProof="0"/>
              <a:t>SÉCURITÉ DU BUREAU À DISTANCE</a:t>
            </a:r>
          </a:p>
        </p:txBody>
      </p:sp>
      <p:sp>
        <p:nvSpPr>
          <p:cNvPr id="19" name="Rectangle 18">
            <a:extLst>
              <a:ext uri="{FF2B5EF4-FFF2-40B4-BE49-F238E27FC236}">
                <a16:creationId xmlns:a16="http://schemas.microsoft.com/office/drawing/2014/main" id="{EAAE0915-5750-0E43-8A2B-45D7A2493F38}"/>
              </a:ext>
            </a:extLst>
          </p:cNvPr>
          <p:cNvSpPr/>
          <p:nvPr userDrawn="1"/>
        </p:nvSpPr>
        <p:spPr>
          <a:xfrm>
            <a:off x="2338320" y="4072803"/>
            <a:ext cx="2296845" cy="646331"/>
          </a:xfrm>
          <a:prstGeom prst="rect">
            <a:avLst/>
          </a:prstGeom>
        </p:spPr>
        <p:txBody>
          <a:bodyPr wrap="square">
            <a:spAutoFit/>
          </a:bodyPr>
          <a:lstStyle/>
          <a:p>
            <a:pPr algn="ctr"/>
            <a:r>
              <a:rPr lang="fr" altLang="en-US" sz="1800" b="1" i="0">
                <a:solidFill>
                  <a:schemeClr val="bg1"/>
                </a:solidFill>
                <a:latin typeface="Arial Narrow" panose="020B0604020202020204" pitchFamily="34" charset="0"/>
                <a:cs typeface="Arial Narrow" panose="020B0604020202020204" pitchFamily="34" charset="0"/>
              </a:rPr>
              <a:t>NUMÉROS DE TÉLÉPHONE D'URGENCE </a:t>
            </a:r>
            <a:br>
              <a:rPr lang="en-US" altLang="en-US" sz="1800" b="1" i="0">
                <a:solidFill>
                  <a:schemeClr val="bg1"/>
                </a:solidFill>
                <a:latin typeface="Arial Narrow" panose="020B0604020202020204" pitchFamily="34" charset="0"/>
                <a:cs typeface="Arial Narrow" panose="020B0604020202020204" pitchFamily="34" charset="0"/>
              </a:rPr>
            </a:br>
            <a:endParaRPr lang="en-US" b="1">
              <a:solidFill>
                <a:schemeClr val="bg1"/>
              </a:solidFill>
            </a:endParaRPr>
          </a:p>
        </p:txBody>
      </p:sp>
      <p:sp>
        <p:nvSpPr>
          <p:cNvPr id="20" name="Rectangle 19">
            <a:extLst>
              <a:ext uri="{FF2B5EF4-FFF2-40B4-BE49-F238E27FC236}">
                <a16:creationId xmlns:a16="http://schemas.microsoft.com/office/drawing/2014/main" id="{D3C90840-5388-C64F-A756-DCD3F18EB309}"/>
              </a:ext>
            </a:extLst>
          </p:cNvPr>
          <p:cNvSpPr/>
          <p:nvPr userDrawn="1"/>
        </p:nvSpPr>
        <p:spPr>
          <a:xfrm>
            <a:off x="235533" y="4072803"/>
            <a:ext cx="1837644" cy="369332"/>
          </a:xfrm>
          <a:prstGeom prst="rect">
            <a:avLst/>
          </a:prstGeom>
        </p:spPr>
        <p:txBody>
          <a:bodyPr wrap="square">
            <a:spAutoFit/>
          </a:bodyPr>
          <a:lstStyle/>
          <a:p>
            <a:pPr algn="ctr"/>
            <a:r>
              <a:rPr lang="fr" altLang="en-US" sz="1800" b="1" i="0">
                <a:solidFill>
                  <a:schemeClr val="bg1"/>
                </a:solidFill>
                <a:latin typeface="Arial Narrow" panose="020B0604020202020204" pitchFamily="34" charset="0"/>
                <a:cs typeface="Arial Narrow" panose="020B0604020202020204" pitchFamily="34" charset="0"/>
              </a:rPr>
              <a:t>DANGERS DANS LA PIÈCE</a:t>
            </a:r>
            <a:endParaRPr lang="en-US" b="1">
              <a:solidFill>
                <a:schemeClr val="bg1"/>
              </a:solidFill>
            </a:endParaRPr>
          </a:p>
        </p:txBody>
      </p:sp>
      <p:sp>
        <p:nvSpPr>
          <p:cNvPr id="21" name="Rectangle 20">
            <a:extLst>
              <a:ext uri="{FF2B5EF4-FFF2-40B4-BE49-F238E27FC236}">
                <a16:creationId xmlns:a16="http://schemas.microsoft.com/office/drawing/2014/main" id="{B07FD9ED-A0B4-B94E-AB9D-3DD57BEC752A}"/>
              </a:ext>
            </a:extLst>
          </p:cNvPr>
          <p:cNvSpPr/>
          <p:nvPr userDrawn="1"/>
        </p:nvSpPr>
        <p:spPr>
          <a:xfrm>
            <a:off x="9680476" y="4072803"/>
            <a:ext cx="2296845" cy="369332"/>
          </a:xfrm>
          <a:prstGeom prst="rect">
            <a:avLst/>
          </a:prstGeom>
        </p:spPr>
        <p:txBody>
          <a:bodyPr wrap="square">
            <a:spAutoFit/>
          </a:bodyPr>
          <a:lstStyle/>
          <a:p>
            <a:pPr algn="ctr"/>
            <a:r>
              <a:rPr lang="fr" altLang="en-US" sz="1800" b="1" i="0">
                <a:solidFill>
                  <a:schemeClr val="bg1"/>
                </a:solidFill>
                <a:latin typeface="Arial Narrow" panose="020B0604020202020204" pitchFamily="34" charset="0"/>
                <a:cs typeface="Arial Narrow" panose="020B0604020202020204" pitchFamily="34" charset="0"/>
              </a:rPr>
              <a:t>A COUVERT</a:t>
            </a:r>
            <a:endParaRPr lang="en-US" b="1">
              <a:solidFill>
                <a:schemeClr val="bg1"/>
              </a:solidFill>
            </a:endParaRPr>
          </a:p>
        </p:txBody>
      </p:sp>
      <p:grpSp>
        <p:nvGrpSpPr>
          <p:cNvPr id="22" name="Group 21">
            <a:extLst>
              <a:ext uri="{FF2B5EF4-FFF2-40B4-BE49-F238E27FC236}">
                <a16:creationId xmlns:a16="http://schemas.microsoft.com/office/drawing/2014/main" id="{9F6B14DD-24FF-D043-B985-7AEA10FC0336}"/>
              </a:ext>
            </a:extLst>
          </p:cNvPr>
          <p:cNvGrpSpPr/>
          <p:nvPr userDrawn="1"/>
        </p:nvGrpSpPr>
        <p:grpSpPr>
          <a:xfrm>
            <a:off x="252128" y="2118413"/>
            <a:ext cx="1814232" cy="1916925"/>
            <a:chOff x="5074170" y="952961"/>
            <a:chExt cx="2154961" cy="2276941"/>
          </a:xfrm>
        </p:grpSpPr>
        <p:pic>
          <p:nvPicPr>
            <p:cNvPr id="23" name="Picture 22">
              <a:extLst>
                <a:ext uri="{FF2B5EF4-FFF2-40B4-BE49-F238E27FC236}">
                  <a16:creationId xmlns:a16="http://schemas.microsoft.com/office/drawing/2014/main" id="{F65D3240-BD46-614E-8B12-B4272B5A5D0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74170" y="952961"/>
              <a:ext cx="2154961" cy="2276941"/>
            </a:xfrm>
            <a:prstGeom prst="rect">
              <a:avLst/>
            </a:prstGeom>
          </p:spPr>
        </p:pic>
        <p:sp>
          <p:nvSpPr>
            <p:cNvPr id="24" name="Oval 23">
              <a:extLst>
                <a:ext uri="{FF2B5EF4-FFF2-40B4-BE49-F238E27FC236}">
                  <a16:creationId xmlns:a16="http://schemas.microsoft.com/office/drawing/2014/main" id="{8FBB3272-56B9-4443-A200-E47CB48FA636}"/>
                </a:ext>
              </a:extLst>
            </p:cNvPr>
            <p:cNvSpPr/>
            <p:nvPr userDrawn="1"/>
          </p:nvSpPr>
          <p:spPr>
            <a:xfrm>
              <a:off x="5306204" y="1122384"/>
              <a:ext cx="1869080" cy="1913710"/>
            </a:xfrm>
            <a:prstGeom prst="ellipse">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25" name="Graphic 24" descr="Vibration du téléphone">
            <a:extLst>
              <a:ext uri="{FF2B5EF4-FFF2-40B4-BE49-F238E27FC236}">
                <a16:creationId xmlns:a16="http://schemas.microsoft.com/office/drawing/2014/main" id="{E1205196-6CD9-0B4A-88F4-DE76C954DE4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7597" y="2686068"/>
            <a:ext cx="920309" cy="920309"/>
          </a:xfrm>
          <a:prstGeom prst="rect">
            <a:avLst/>
          </a:prstGeom>
        </p:spPr>
      </p:pic>
      <p:grpSp>
        <p:nvGrpSpPr>
          <p:cNvPr id="26" name="Group 25">
            <a:extLst>
              <a:ext uri="{FF2B5EF4-FFF2-40B4-BE49-F238E27FC236}">
                <a16:creationId xmlns:a16="http://schemas.microsoft.com/office/drawing/2014/main" id="{AF0C6DCE-8A1D-2044-917C-23DFE52E6803}"/>
              </a:ext>
            </a:extLst>
          </p:cNvPr>
          <p:cNvGrpSpPr/>
          <p:nvPr userDrawn="1"/>
        </p:nvGrpSpPr>
        <p:grpSpPr>
          <a:xfrm>
            <a:off x="5121909" y="2118413"/>
            <a:ext cx="1814232" cy="1916925"/>
            <a:chOff x="5074170" y="952961"/>
            <a:chExt cx="2154961" cy="2276941"/>
          </a:xfrm>
        </p:grpSpPr>
        <p:pic>
          <p:nvPicPr>
            <p:cNvPr id="27" name="Picture 26">
              <a:extLst>
                <a:ext uri="{FF2B5EF4-FFF2-40B4-BE49-F238E27FC236}">
                  <a16:creationId xmlns:a16="http://schemas.microsoft.com/office/drawing/2014/main" id="{8EE4B44F-31A8-FF4D-AC84-9D10641552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74170" y="952961"/>
              <a:ext cx="2154961" cy="2276941"/>
            </a:xfrm>
            <a:prstGeom prst="rect">
              <a:avLst/>
            </a:prstGeom>
          </p:spPr>
        </p:pic>
        <p:sp>
          <p:nvSpPr>
            <p:cNvPr id="28" name="Oval 27">
              <a:extLst>
                <a:ext uri="{FF2B5EF4-FFF2-40B4-BE49-F238E27FC236}">
                  <a16:creationId xmlns:a16="http://schemas.microsoft.com/office/drawing/2014/main" id="{F83F0EB5-F303-E54C-8660-D2F4D57704B1}"/>
                </a:ext>
              </a:extLst>
            </p:cNvPr>
            <p:cNvSpPr/>
            <p:nvPr userDrawn="1"/>
          </p:nvSpPr>
          <p:spPr>
            <a:xfrm>
              <a:off x="5306204" y="1122384"/>
              <a:ext cx="1869080" cy="1913710"/>
            </a:xfrm>
            <a:prstGeom prst="ellipse">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71CE6C3-D0DF-2D40-A8D2-C48A11878D9E}"/>
              </a:ext>
            </a:extLst>
          </p:cNvPr>
          <p:cNvGrpSpPr/>
          <p:nvPr userDrawn="1"/>
        </p:nvGrpSpPr>
        <p:grpSpPr>
          <a:xfrm>
            <a:off x="7603276" y="2118413"/>
            <a:ext cx="1814232" cy="1916925"/>
            <a:chOff x="5074170" y="952961"/>
            <a:chExt cx="2154961" cy="2276941"/>
          </a:xfrm>
        </p:grpSpPr>
        <p:pic>
          <p:nvPicPr>
            <p:cNvPr id="30" name="Picture 29">
              <a:extLst>
                <a:ext uri="{FF2B5EF4-FFF2-40B4-BE49-F238E27FC236}">
                  <a16:creationId xmlns:a16="http://schemas.microsoft.com/office/drawing/2014/main" id="{18AA6500-5A64-504B-AC0D-B5DA4B4CAD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74170" y="952961"/>
              <a:ext cx="2154961" cy="2276941"/>
            </a:xfrm>
            <a:prstGeom prst="rect">
              <a:avLst/>
            </a:prstGeom>
          </p:spPr>
        </p:pic>
        <p:sp>
          <p:nvSpPr>
            <p:cNvPr id="31" name="Oval 30">
              <a:extLst>
                <a:ext uri="{FF2B5EF4-FFF2-40B4-BE49-F238E27FC236}">
                  <a16:creationId xmlns:a16="http://schemas.microsoft.com/office/drawing/2014/main" id="{ED8D12D9-E53C-A643-B414-AB37D2968F4F}"/>
                </a:ext>
              </a:extLst>
            </p:cNvPr>
            <p:cNvSpPr/>
            <p:nvPr userDrawn="1"/>
          </p:nvSpPr>
          <p:spPr>
            <a:xfrm>
              <a:off x="5306204" y="1122384"/>
              <a:ext cx="1869080" cy="1913710"/>
            </a:xfrm>
            <a:prstGeom prst="ellipse">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BD023E9-44AB-274C-AA2D-866D6F99295D}"/>
              </a:ext>
            </a:extLst>
          </p:cNvPr>
          <p:cNvGrpSpPr/>
          <p:nvPr userDrawn="1"/>
        </p:nvGrpSpPr>
        <p:grpSpPr>
          <a:xfrm>
            <a:off x="9920943" y="2118413"/>
            <a:ext cx="1814232" cy="1916925"/>
            <a:chOff x="5074170" y="952961"/>
            <a:chExt cx="2154961" cy="2276941"/>
          </a:xfrm>
        </p:grpSpPr>
        <p:pic>
          <p:nvPicPr>
            <p:cNvPr id="33" name="Picture 32">
              <a:extLst>
                <a:ext uri="{FF2B5EF4-FFF2-40B4-BE49-F238E27FC236}">
                  <a16:creationId xmlns:a16="http://schemas.microsoft.com/office/drawing/2014/main" id="{027081D5-1D0D-CD48-B3F8-B87E937E5AF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74170" y="952961"/>
              <a:ext cx="2154961" cy="2276941"/>
            </a:xfrm>
            <a:prstGeom prst="rect">
              <a:avLst/>
            </a:prstGeom>
          </p:spPr>
        </p:pic>
        <p:sp>
          <p:nvSpPr>
            <p:cNvPr id="34" name="Oval 33">
              <a:extLst>
                <a:ext uri="{FF2B5EF4-FFF2-40B4-BE49-F238E27FC236}">
                  <a16:creationId xmlns:a16="http://schemas.microsoft.com/office/drawing/2014/main" id="{6A5B398F-CA06-A540-8B30-774CCA9227EE}"/>
                </a:ext>
              </a:extLst>
            </p:cNvPr>
            <p:cNvSpPr/>
            <p:nvPr userDrawn="1"/>
          </p:nvSpPr>
          <p:spPr>
            <a:xfrm>
              <a:off x="5306204" y="1122384"/>
              <a:ext cx="1869080" cy="1913710"/>
            </a:xfrm>
            <a:prstGeom prst="ellipse">
              <a:avLst/>
            </a:prstGeom>
            <a:solidFill>
              <a:schemeClr val="tx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35" name="Graphic 34" descr="Avertissement">
            <a:extLst>
              <a:ext uri="{FF2B5EF4-FFF2-40B4-BE49-F238E27FC236}">
                <a16:creationId xmlns:a16="http://schemas.microsoft.com/office/drawing/2014/main" id="{023BD96F-F14C-9A4B-806C-A616CE2C7E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400" y="2581338"/>
            <a:ext cx="920309" cy="920309"/>
          </a:xfrm>
          <a:prstGeom prst="rect">
            <a:avLst/>
          </a:prstGeom>
        </p:spPr>
      </p:pic>
      <p:pic>
        <p:nvPicPr>
          <p:cNvPr id="36" name="Graphic 35" descr="Aspiration">
            <a:extLst>
              <a:ext uri="{FF2B5EF4-FFF2-40B4-BE49-F238E27FC236}">
                <a16:creationId xmlns:a16="http://schemas.microsoft.com/office/drawing/2014/main" id="{EB07AED4-BA30-0E4D-AA7D-FDC545A2EC8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2093" y="2580785"/>
            <a:ext cx="1056714" cy="1056714"/>
          </a:xfrm>
          <a:prstGeom prst="rect">
            <a:avLst/>
          </a:prstGeom>
        </p:spPr>
      </p:pic>
      <p:pic>
        <p:nvPicPr>
          <p:cNvPr id="37" name="Graphic 36" descr="Tornade">
            <a:extLst>
              <a:ext uri="{FF2B5EF4-FFF2-40B4-BE49-F238E27FC236}">
                <a16:creationId xmlns:a16="http://schemas.microsoft.com/office/drawing/2014/main" id="{9A9A8609-4E77-C547-9AAF-F124020FF4C2}"/>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42910" y="2709208"/>
            <a:ext cx="920309" cy="920309"/>
          </a:xfrm>
          <a:prstGeom prst="rect">
            <a:avLst/>
          </a:prstGeom>
        </p:spPr>
      </p:pic>
      <p:pic>
        <p:nvPicPr>
          <p:cNvPr id="38" name="Graphic 37" descr="RCR">
            <a:extLst>
              <a:ext uri="{FF2B5EF4-FFF2-40B4-BE49-F238E27FC236}">
                <a16:creationId xmlns:a16="http://schemas.microsoft.com/office/drawing/2014/main" id="{30E9D5E0-A139-034C-A9C4-D1D405A65579}"/>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28819" y="2693575"/>
            <a:ext cx="914400" cy="914400"/>
          </a:xfrm>
          <a:prstGeom prst="rect">
            <a:avLst/>
          </a:prstGeom>
        </p:spPr>
      </p:pic>
      <p:sp>
        <p:nvSpPr>
          <p:cNvPr id="39" name="Slide Number Placeholder 5">
            <a:extLst>
              <a:ext uri="{FF2B5EF4-FFF2-40B4-BE49-F238E27FC236}">
                <a16:creationId xmlns:a16="http://schemas.microsoft.com/office/drawing/2014/main" id="{5CACC01D-6B64-43BE-978C-E7EDC05B5031}"/>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pic>
        <p:nvPicPr>
          <p:cNvPr id="40" name="Picture 39">
            <a:extLst>
              <a:ext uri="{FF2B5EF4-FFF2-40B4-BE49-F238E27FC236}">
                <a16:creationId xmlns:a16="http://schemas.microsoft.com/office/drawing/2014/main" id="{D3E8F1AD-EFAB-2F44-BCF4-5193F9D2DCED}"/>
              </a:ext>
            </a:extLst>
          </p:cNvPr>
          <p:cNvPicPr>
            <a:picLocks noChangeAspect="1"/>
          </p:cNvPicPr>
          <p:nvPr userDrawn="1"/>
        </p:nvPicPr>
        <p:blipFill>
          <a:blip r:embed="rId15"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spTree>
    <p:extLst>
      <p:ext uri="{BB962C8B-B14F-4D97-AF65-F5344CB8AC3E}">
        <p14:creationId xmlns:p14="http://schemas.microsoft.com/office/powerpoint/2010/main" val="4255321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Slid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4633E-6D37-144E-98CD-08E3248A280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613"/>
            <a:ext cx="12191998" cy="6612547"/>
          </a:xfrm>
          <a:prstGeom prst="rect">
            <a:avLst/>
          </a:prstGeom>
        </p:spPr>
      </p:pic>
      <p:pic>
        <p:nvPicPr>
          <p:cNvPr id="11" name="Picture 10">
            <a:extLst>
              <a:ext uri="{FF2B5EF4-FFF2-40B4-BE49-F238E27FC236}">
                <a16:creationId xmlns:a16="http://schemas.microsoft.com/office/drawing/2014/main" id="{08AB640E-6E9C-6248-B44E-EACC6DE3A87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sp>
        <p:nvSpPr>
          <p:cNvPr id="3" name="Rectangle 2">
            <a:extLst>
              <a:ext uri="{FF2B5EF4-FFF2-40B4-BE49-F238E27FC236}">
                <a16:creationId xmlns:a16="http://schemas.microsoft.com/office/drawing/2014/main" id="{88F8FBA9-BD3D-0444-8606-7E6CBDC15BC3}"/>
              </a:ext>
            </a:extLst>
          </p:cNvPr>
          <p:cNvSpPr/>
          <p:nvPr userDrawn="1"/>
        </p:nvSpPr>
        <p:spPr>
          <a:xfrm>
            <a:off x="1944546" y="1048285"/>
            <a:ext cx="9931079" cy="4632746"/>
          </a:xfrm>
          <a:prstGeom prst="rect">
            <a:avLst/>
          </a:prstGeom>
          <a:gradFill flip="none" rotWithShape="1">
            <a:gsLst>
              <a:gs pos="51000">
                <a:srgbClr val="376A7F">
                  <a:shade val="30000"/>
                  <a:satMod val="115000"/>
                  <a:alpha val="94000"/>
                </a:srgbClr>
              </a:gs>
              <a:gs pos="100000">
                <a:srgbClr val="376A7F">
                  <a:shade val="100000"/>
                  <a:satMod val="115000"/>
                  <a:alpha val="82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4">
            <a:extLst>
              <a:ext uri="{FF2B5EF4-FFF2-40B4-BE49-F238E27FC236}">
                <a16:creationId xmlns:a16="http://schemas.microsoft.com/office/drawing/2014/main" id="{E4E6257E-C6F4-8241-B1D6-50F9677287B3}"/>
              </a:ext>
            </a:extLst>
          </p:cNvPr>
          <p:cNvSpPr>
            <a:spLocks noGrp="1" noChangeArrowheads="1"/>
          </p:cNvSpPr>
          <p:nvPr>
            <p:ph type="subTitle" idx="1" hasCustomPrompt="1"/>
          </p:nvPr>
        </p:nvSpPr>
        <p:spPr>
          <a:xfrm>
            <a:off x="2168919" y="1367052"/>
            <a:ext cx="9359466" cy="4002390"/>
          </a:xfrm>
        </p:spPr>
        <p:txBody>
          <a:bodyPr anchor="t" anchorCtr="0">
            <a:normAutofit/>
          </a:bodyPr>
          <a:lstStyle>
            <a:lvl1pPr marL="0" indent="0" algn="l">
              <a:buFont typeface="Arial" panose="020B0604020202020204" pitchFamily="34" charset="0"/>
              <a:buChar char="•"/>
              <a:defRPr sz="1600" b="0" i="0" spc="0">
                <a:solidFill>
                  <a:schemeClr val="bg1"/>
                </a:solidFill>
                <a:latin typeface="Arial Narrow" panose="020B0604020202020204" pitchFamily="34" charset="0"/>
                <a:cs typeface="Arial Narrow" panose="020B0604020202020204" pitchFamily="34" charset="0"/>
              </a:defRPr>
            </a:lvl1pPr>
          </a:lstStyle>
          <a:p>
            <a:pPr lvl="0"/>
            <a:r>
              <a:rPr lang="fr" noProof="0"/>
              <a:t> Cliquez pour ajouter des points à l'ordre du jour</a:t>
            </a:r>
            <a:br>
              <a:rPr lang="en-US" noProof="0"/>
            </a:br>
            <a:endParaRPr lang="en-US" noProof="0"/>
          </a:p>
        </p:txBody>
      </p:sp>
      <p:sp>
        <p:nvSpPr>
          <p:cNvPr id="8" name="Title 1">
            <a:extLst>
              <a:ext uri="{FF2B5EF4-FFF2-40B4-BE49-F238E27FC236}">
                <a16:creationId xmlns:a16="http://schemas.microsoft.com/office/drawing/2014/main" id="{39110909-10ED-0A41-B5B7-CA113D2D495E}"/>
              </a:ext>
            </a:extLst>
          </p:cNvPr>
          <p:cNvSpPr>
            <a:spLocks noGrp="1"/>
          </p:cNvSpPr>
          <p:nvPr>
            <p:ph type="title" hasCustomPrompt="1"/>
          </p:nvPr>
        </p:nvSpPr>
        <p:spPr>
          <a:xfrm rot="16200000">
            <a:off x="-1143996" y="2855896"/>
            <a:ext cx="4611733" cy="996511"/>
          </a:xfrm>
          <a:prstGeom prst="rect">
            <a:avLst/>
          </a:prstGeom>
        </p:spPr>
        <p:txBody>
          <a:bodyPr anchor="ctr" anchorCtr="0"/>
          <a:lstStyle>
            <a:lvl1pPr algn="ctr">
              <a:defRPr sz="9600" b="0" i="0">
                <a:solidFill>
                  <a:schemeClr val="bg1"/>
                </a:solidFill>
                <a:latin typeface="Arial Narrow" panose="020B0604020202020204" pitchFamily="34" charset="0"/>
                <a:cs typeface="Arial Narrow" panose="020B0604020202020204" pitchFamily="34" charset="0"/>
              </a:defRPr>
            </a:lvl1pPr>
          </a:lstStyle>
          <a:p>
            <a:r>
              <a:rPr lang="fr"/>
              <a:t>ORDRE DU JOUR</a:t>
            </a:r>
          </a:p>
        </p:txBody>
      </p:sp>
      <p:pic>
        <p:nvPicPr>
          <p:cNvPr id="9" name="Picture 8">
            <a:extLst>
              <a:ext uri="{FF2B5EF4-FFF2-40B4-BE49-F238E27FC236}">
                <a16:creationId xmlns:a16="http://schemas.microsoft.com/office/drawing/2014/main" id="{87A5C6D4-36BF-DA49-AD3C-1B265CDEBBF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pic>
        <p:nvPicPr>
          <p:cNvPr id="4" name="Picture 3" descr="Une image contenant sombre, ordinateur, assis, ordinateur&#10;&#10;Description générée automatiquement">
            <a:extLst>
              <a:ext uri="{FF2B5EF4-FFF2-40B4-BE49-F238E27FC236}">
                <a16:creationId xmlns:a16="http://schemas.microsoft.com/office/drawing/2014/main" id="{C5303EE9-4ED7-8447-AAB9-2EFCB42B97B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t="-6838"/>
          <a:stretch/>
        </p:blipFill>
        <p:spPr>
          <a:xfrm>
            <a:off x="7401044" y="4176662"/>
            <a:ext cx="4830497" cy="2579870"/>
          </a:xfrm>
          <a:prstGeom prst="rect">
            <a:avLst/>
          </a:prstGeom>
        </p:spPr>
      </p:pic>
      <p:sp>
        <p:nvSpPr>
          <p:cNvPr id="10" name="Slide Number Placeholder 5">
            <a:extLst>
              <a:ext uri="{FF2B5EF4-FFF2-40B4-BE49-F238E27FC236}">
                <a16:creationId xmlns:a16="http://schemas.microsoft.com/office/drawing/2014/main" id="{DE05D08A-1DE6-4C0B-985F-2FF31BB6D9C2}"/>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spTree>
    <p:extLst>
      <p:ext uri="{BB962C8B-B14F-4D97-AF65-F5344CB8AC3E}">
        <p14:creationId xmlns:p14="http://schemas.microsoft.com/office/powerpoint/2010/main" val="246897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04A037-E1E1-054D-830C-5425E0136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1" y="1271588"/>
            <a:ext cx="12242709" cy="4297025"/>
          </a:xfrm>
          <a:prstGeom prst="rect">
            <a:avLst/>
          </a:prstGeom>
        </p:spPr>
      </p:pic>
      <p:pic>
        <p:nvPicPr>
          <p:cNvPr id="11" name="Graphic 10">
            <a:extLst>
              <a:ext uri="{FF2B5EF4-FFF2-40B4-BE49-F238E27FC236}">
                <a16:creationId xmlns:a16="http://schemas.microsoft.com/office/drawing/2014/main" id="{7EA29DC9-2E7E-0640-8DF5-137CF003DE53}"/>
              </a:ext>
            </a:extLst>
          </p:cNvPr>
          <p:cNvPicPr>
            <a:picLocks noChangeAspect="1"/>
          </p:cNvPicPr>
          <p:nvPr userDrawn="1"/>
        </p:nvPicPr>
        <p:blipFill rotWithShape="1">
          <a:blip r:embed="rId3"/>
          <a:srcRect/>
          <a:stretch/>
        </p:blipFill>
        <p:spPr>
          <a:xfrm>
            <a:off x="10711200" y="6140557"/>
            <a:ext cx="1480800" cy="473113"/>
          </a:xfrm>
          <a:prstGeom prst="rect">
            <a:avLst/>
          </a:prstGeom>
        </p:spPr>
      </p:pic>
      <p:pic>
        <p:nvPicPr>
          <p:cNvPr id="7" name="Picture 6">
            <a:extLst>
              <a:ext uri="{FF2B5EF4-FFF2-40B4-BE49-F238E27FC236}">
                <a16:creationId xmlns:a16="http://schemas.microsoft.com/office/drawing/2014/main" id="{57E9DD3E-5604-A74D-8E94-FAD07D47134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8" name="Slide Number Placeholder 5">
            <a:extLst>
              <a:ext uri="{FF2B5EF4-FFF2-40B4-BE49-F238E27FC236}">
                <a16:creationId xmlns:a16="http://schemas.microsoft.com/office/drawing/2014/main" id="{A05DF59A-2F8D-44A3-8CF4-C330D65419E7}"/>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sp>
        <p:nvSpPr>
          <p:cNvPr id="10" name="Title 1">
            <a:extLst>
              <a:ext uri="{FF2B5EF4-FFF2-40B4-BE49-F238E27FC236}">
                <a16:creationId xmlns:a16="http://schemas.microsoft.com/office/drawing/2014/main" id="{6B44F0E7-2E8B-4B99-BDF1-5FAEE48B5D06}"/>
              </a:ext>
            </a:extLst>
          </p:cNvPr>
          <p:cNvSpPr>
            <a:spLocks noGrp="1"/>
          </p:cNvSpPr>
          <p:nvPr>
            <p:ph type="title" hasCustomPrompt="1"/>
          </p:nvPr>
        </p:nvSpPr>
        <p:spPr>
          <a:xfrm>
            <a:off x="740400" y="4044309"/>
            <a:ext cx="4809563" cy="566739"/>
          </a:xfrm>
        </p:spPr>
        <p:txBody>
          <a:bodyPr anchor="b"/>
          <a:lstStyle>
            <a:lvl1pPr algn="l">
              <a:defRPr sz="2400" b="0">
                <a:solidFill>
                  <a:schemeClr val="bg1"/>
                </a:solidFill>
              </a:defRPr>
            </a:lvl1pPr>
          </a:lstStyle>
          <a:p>
            <a:r>
              <a:rPr lang="fr"/>
              <a:t>CLIQUEZ POUR MODIFIER LE STYLE DU TITRE PRINCIPAL</a:t>
            </a:r>
          </a:p>
        </p:txBody>
      </p:sp>
      <p:sp>
        <p:nvSpPr>
          <p:cNvPr id="12" name="Text Placeholder 3">
            <a:extLst>
              <a:ext uri="{FF2B5EF4-FFF2-40B4-BE49-F238E27FC236}">
                <a16:creationId xmlns:a16="http://schemas.microsoft.com/office/drawing/2014/main" id="{93E3FF0B-6BB0-41EC-A29D-874F88256811}"/>
              </a:ext>
            </a:extLst>
          </p:cNvPr>
          <p:cNvSpPr>
            <a:spLocks noGrp="1"/>
          </p:cNvSpPr>
          <p:nvPr>
            <p:ph type="body" sz="half" idx="2"/>
          </p:nvPr>
        </p:nvSpPr>
        <p:spPr>
          <a:xfrm>
            <a:off x="740401" y="4576620"/>
            <a:ext cx="3766710" cy="804863"/>
          </a:xfrm>
        </p:spPr>
        <p:txBody>
          <a:bodyPr>
            <a:normAutofit/>
          </a:bodyPr>
          <a:lstStyle>
            <a:lvl1pPr marL="0" indent="0">
              <a:buNone/>
              <a:defRPr sz="1600">
                <a:solidFill>
                  <a:srgbClr val="FFD115"/>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modifier les styles de texte principaux</a:t>
            </a:r>
          </a:p>
        </p:txBody>
      </p:sp>
      <p:pic>
        <p:nvPicPr>
          <p:cNvPr id="2" name="Picture 1" descr="Interface utilisateur graphique, site web&#10;&#10;Description générée automatiquement">
            <a:extLst>
              <a:ext uri="{FF2B5EF4-FFF2-40B4-BE49-F238E27FC236}">
                <a16:creationId xmlns:a16="http://schemas.microsoft.com/office/drawing/2014/main" id="{609008FA-DFF9-857A-C5C1-F32F3155759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922935" y="1986165"/>
            <a:ext cx="4256240" cy="2686899"/>
          </a:xfrm>
          <a:prstGeom prst="rect">
            <a:avLst/>
          </a:prstGeom>
        </p:spPr>
      </p:pic>
      <p:pic>
        <p:nvPicPr>
          <p:cNvPr id="3" name="Picture 2">
            <a:extLst>
              <a:ext uri="{FF2B5EF4-FFF2-40B4-BE49-F238E27FC236}">
                <a16:creationId xmlns:a16="http://schemas.microsoft.com/office/drawing/2014/main" id="{A98A1953-4DFE-B0A7-B19D-6D89692D040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296097" y="1662193"/>
            <a:ext cx="2731251" cy="390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62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75C7-8967-7247-8A85-4D50A40300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50" y="1337045"/>
            <a:ext cx="12266100" cy="4092936"/>
          </a:xfrm>
          <a:prstGeom prst="rect">
            <a:avLst/>
          </a:prstGeom>
        </p:spPr>
      </p:pic>
      <p:pic>
        <p:nvPicPr>
          <p:cNvPr id="11" name="Graphic 10">
            <a:extLst>
              <a:ext uri="{FF2B5EF4-FFF2-40B4-BE49-F238E27FC236}">
                <a16:creationId xmlns:a16="http://schemas.microsoft.com/office/drawing/2014/main" id="{7EA29DC9-2E7E-0640-8DF5-137CF003DE53}"/>
              </a:ext>
            </a:extLst>
          </p:cNvPr>
          <p:cNvPicPr>
            <a:picLocks noChangeAspect="1"/>
          </p:cNvPicPr>
          <p:nvPr userDrawn="1"/>
        </p:nvPicPr>
        <p:blipFill rotWithShape="1">
          <a:blip r:embed="rId3"/>
          <a:srcRect/>
          <a:stretch/>
        </p:blipFill>
        <p:spPr>
          <a:xfrm>
            <a:off x="10711200" y="6140557"/>
            <a:ext cx="1480800" cy="473113"/>
          </a:xfrm>
          <a:prstGeom prst="rect">
            <a:avLst/>
          </a:prstGeom>
        </p:spPr>
      </p:pic>
      <p:pic>
        <p:nvPicPr>
          <p:cNvPr id="7" name="Picture 6">
            <a:extLst>
              <a:ext uri="{FF2B5EF4-FFF2-40B4-BE49-F238E27FC236}">
                <a16:creationId xmlns:a16="http://schemas.microsoft.com/office/drawing/2014/main" id="{57E9DD3E-5604-A74D-8E94-FAD07D47134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8" name="Slide Number Placeholder 5">
            <a:extLst>
              <a:ext uri="{FF2B5EF4-FFF2-40B4-BE49-F238E27FC236}">
                <a16:creationId xmlns:a16="http://schemas.microsoft.com/office/drawing/2014/main" id="{A05DF59A-2F8D-44A3-8CF4-C330D65419E7}"/>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sp>
        <p:nvSpPr>
          <p:cNvPr id="10" name="Title 1">
            <a:extLst>
              <a:ext uri="{FF2B5EF4-FFF2-40B4-BE49-F238E27FC236}">
                <a16:creationId xmlns:a16="http://schemas.microsoft.com/office/drawing/2014/main" id="{6B44F0E7-2E8B-4B99-BDF1-5FAEE48B5D06}"/>
              </a:ext>
            </a:extLst>
          </p:cNvPr>
          <p:cNvSpPr>
            <a:spLocks noGrp="1"/>
          </p:cNvSpPr>
          <p:nvPr>
            <p:ph type="title" hasCustomPrompt="1"/>
          </p:nvPr>
        </p:nvSpPr>
        <p:spPr>
          <a:xfrm>
            <a:off x="244347" y="4395492"/>
            <a:ext cx="4809563" cy="566739"/>
          </a:xfrm>
        </p:spPr>
        <p:txBody>
          <a:bodyPr anchor="b"/>
          <a:lstStyle>
            <a:lvl1pPr algn="l">
              <a:defRPr sz="2400" b="0">
                <a:solidFill>
                  <a:schemeClr val="bg1"/>
                </a:solidFill>
              </a:defRPr>
            </a:lvl1pPr>
          </a:lstStyle>
          <a:p>
            <a:r>
              <a:rPr lang="fr"/>
              <a:t>CLIQUEZ POUR MODIFIER LE STYLE DU TITRE PRINCIPAL</a:t>
            </a:r>
          </a:p>
        </p:txBody>
      </p:sp>
      <p:sp>
        <p:nvSpPr>
          <p:cNvPr id="12" name="Text Placeholder 3">
            <a:extLst>
              <a:ext uri="{FF2B5EF4-FFF2-40B4-BE49-F238E27FC236}">
                <a16:creationId xmlns:a16="http://schemas.microsoft.com/office/drawing/2014/main" id="{93E3FF0B-6BB0-41EC-A29D-874F88256811}"/>
              </a:ext>
            </a:extLst>
          </p:cNvPr>
          <p:cNvSpPr>
            <a:spLocks noGrp="1"/>
          </p:cNvSpPr>
          <p:nvPr>
            <p:ph type="body" sz="half" idx="2"/>
          </p:nvPr>
        </p:nvSpPr>
        <p:spPr>
          <a:xfrm>
            <a:off x="244348" y="4927803"/>
            <a:ext cx="3766710" cy="804863"/>
          </a:xfrm>
        </p:spPr>
        <p:txBody>
          <a:bodyPr>
            <a:normAutofit/>
          </a:bodyPr>
          <a:lstStyle>
            <a:lvl1pPr marL="0" indent="0">
              <a:buNone/>
              <a:defRPr sz="1600">
                <a:solidFill>
                  <a:srgbClr val="FFCB00"/>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modifier les styles de texte principaux</a:t>
            </a:r>
          </a:p>
        </p:txBody>
      </p:sp>
      <p:grpSp>
        <p:nvGrpSpPr>
          <p:cNvPr id="2" name="Group 1">
            <a:extLst>
              <a:ext uri="{FF2B5EF4-FFF2-40B4-BE49-F238E27FC236}">
                <a16:creationId xmlns:a16="http://schemas.microsoft.com/office/drawing/2014/main" id="{E5808050-3F13-5455-B9FB-78242DFFB8B9}"/>
              </a:ext>
            </a:extLst>
          </p:cNvPr>
          <p:cNvGrpSpPr/>
          <p:nvPr userDrawn="1"/>
        </p:nvGrpSpPr>
        <p:grpSpPr>
          <a:xfrm>
            <a:off x="4490838" y="1792035"/>
            <a:ext cx="1245689" cy="2333016"/>
            <a:chOff x="7726258" y="576873"/>
            <a:chExt cx="1354068" cy="2412198"/>
          </a:xfrm>
        </p:grpSpPr>
        <p:pic>
          <p:nvPicPr>
            <p:cNvPr id="4" name="Picture 3" descr="Interface utilisateur graphique&#10;&#10;Description générée automatiquement avec un degré de confiance moyen">
              <a:extLst>
                <a:ext uri="{FF2B5EF4-FFF2-40B4-BE49-F238E27FC236}">
                  <a16:creationId xmlns:a16="http://schemas.microsoft.com/office/drawing/2014/main" id="{A5DEE7C8-535C-F57B-843E-73A92D97148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8"/>
            <a:stretch/>
          </p:blipFill>
          <p:spPr>
            <a:xfrm>
              <a:off x="7733591" y="576873"/>
              <a:ext cx="1346735" cy="359752"/>
            </a:xfrm>
            <a:prstGeom prst="rect">
              <a:avLst/>
            </a:prstGeom>
          </p:spPr>
        </p:pic>
        <p:pic>
          <p:nvPicPr>
            <p:cNvPr id="5" name="Picture 2">
              <a:extLst>
                <a:ext uri="{FF2B5EF4-FFF2-40B4-BE49-F238E27FC236}">
                  <a16:creationId xmlns:a16="http://schemas.microsoft.com/office/drawing/2014/main" id="{8D0EB419-E354-701B-7C51-2E113C978191}"/>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7726258" y="936625"/>
              <a:ext cx="1354068" cy="2052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4A5DFA0-42DF-82B2-0126-C25D3149CC48}"/>
              </a:ext>
            </a:extLst>
          </p:cNvPr>
          <p:cNvGrpSpPr/>
          <p:nvPr userDrawn="1"/>
        </p:nvGrpSpPr>
        <p:grpSpPr>
          <a:xfrm>
            <a:off x="5399587" y="1699942"/>
            <a:ext cx="1705109" cy="3162844"/>
            <a:chOff x="6345741" y="1724025"/>
            <a:chExt cx="1838325" cy="3409950"/>
          </a:xfrm>
        </p:grpSpPr>
        <p:pic>
          <p:nvPicPr>
            <p:cNvPr id="9" name="Picture 2">
              <a:extLst>
                <a:ext uri="{FF2B5EF4-FFF2-40B4-BE49-F238E27FC236}">
                  <a16:creationId xmlns:a16="http://schemas.microsoft.com/office/drawing/2014/main" id="{E07AE0CF-7AEB-2429-2BF0-4D708E7F90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741" y="1724025"/>
              <a:ext cx="1838325" cy="34099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38D4D29-41C5-AC03-30DF-B53B31025610}"/>
                </a:ext>
              </a:extLst>
            </p:cNvPr>
            <p:cNvGrpSpPr/>
            <p:nvPr/>
          </p:nvGrpSpPr>
          <p:grpSpPr>
            <a:xfrm>
              <a:off x="6611686" y="2230352"/>
              <a:ext cx="1365699" cy="2397657"/>
              <a:chOff x="5701620" y="1870545"/>
              <a:chExt cx="1365699" cy="2397657"/>
            </a:xfrm>
          </p:grpSpPr>
          <p:pic>
            <p:nvPicPr>
              <p:cNvPr id="14" name="Picture 13" descr="Interface utilisateur graphique&#10;&#10;Description générée automatiquement avec un degré de confiance moyen">
                <a:extLst>
                  <a:ext uri="{FF2B5EF4-FFF2-40B4-BE49-F238E27FC236}">
                    <a16:creationId xmlns:a16="http://schemas.microsoft.com/office/drawing/2014/main" id="{7056BF08-E9F2-EB54-5A57-6CEB44EE41A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8"/>
              <a:stretch/>
            </p:blipFill>
            <p:spPr>
              <a:xfrm>
                <a:off x="5701620" y="1870545"/>
                <a:ext cx="1365699" cy="359752"/>
              </a:xfrm>
              <a:prstGeom prst="rect">
                <a:avLst/>
              </a:prstGeom>
            </p:spPr>
          </p:pic>
          <p:pic>
            <p:nvPicPr>
              <p:cNvPr id="15" name="Picture 2" descr="Image">
                <a:extLst>
                  <a:ext uri="{FF2B5EF4-FFF2-40B4-BE49-F238E27FC236}">
                    <a16:creationId xmlns:a16="http://schemas.microsoft.com/office/drawing/2014/main" id="{C24255C4-7703-C807-5734-595D3C42F391}"/>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701620" y="2230298"/>
                <a:ext cx="1365699" cy="203790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40652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67C054-F2B8-154E-A09E-3FFD7F3556F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324109"/>
            <a:ext cx="12225901" cy="4267634"/>
          </a:xfrm>
          <a:prstGeom prst="rect">
            <a:avLst/>
          </a:prstGeom>
        </p:spPr>
      </p:pic>
      <p:pic>
        <p:nvPicPr>
          <p:cNvPr id="11" name="Graphic 10">
            <a:extLst>
              <a:ext uri="{FF2B5EF4-FFF2-40B4-BE49-F238E27FC236}">
                <a16:creationId xmlns:a16="http://schemas.microsoft.com/office/drawing/2014/main" id="{7EA29DC9-2E7E-0640-8DF5-137CF003DE53}"/>
              </a:ext>
            </a:extLst>
          </p:cNvPr>
          <p:cNvPicPr>
            <a:picLocks noChangeAspect="1"/>
          </p:cNvPicPr>
          <p:nvPr userDrawn="1"/>
        </p:nvPicPr>
        <p:blipFill rotWithShape="1">
          <a:blip r:embed="rId3"/>
          <a:srcRect/>
          <a:stretch/>
        </p:blipFill>
        <p:spPr>
          <a:xfrm>
            <a:off x="10711200" y="6140557"/>
            <a:ext cx="1480800" cy="473113"/>
          </a:xfrm>
          <a:prstGeom prst="rect">
            <a:avLst/>
          </a:prstGeom>
        </p:spPr>
      </p:pic>
      <p:pic>
        <p:nvPicPr>
          <p:cNvPr id="7" name="Picture 6">
            <a:extLst>
              <a:ext uri="{FF2B5EF4-FFF2-40B4-BE49-F238E27FC236}">
                <a16:creationId xmlns:a16="http://schemas.microsoft.com/office/drawing/2014/main" id="{57E9DD3E-5604-A74D-8E94-FAD07D47134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8" name="Slide Number Placeholder 5">
            <a:extLst>
              <a:ext uri="{FF2B5EF4-FFF2-40B4-BE49-F238E27FC236}">
                <a16:creationId xmlns:a16="http://schemas.microsoft.com/office/drawing/2014/main" id="{A05DF59A-2F8D-44A3-8CF4-C330D65419E7}"/>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sp>
        <p:nvSpPr>
          <p:cNvPr id="10" name="Title 1">
            <a:extLst>
              <a:ext uri="{FF2B5EF4-FFF2-40B4-BE49-F238E27FC236}">
                <a16:creationId xmlns:a16="http://schemas.microsoft.com/office/drawing/2014/main" id="{6B44F0E7-2E8B-4B99-BDF1-5FAEE48B5D06}"/>
              </a:ext>
            </a:extLst>
          </p:cNvPr>
          <p:cNvSpPr>
            <a:spLocks noGrp="1"/>
          </p:cNvSpPr>
          <p:nvPr>
            <p:ph type="title" hasCustomPrompt="1"/>
          </p:nvPr>
        </p:nvSpPr>
        <p:spPr>
          <a:xfrm>
            <a:off x="6952588" y="1808900"/>
            <a:ext cx="4809563" cy="566739"/>
          </a:xfrm>
        </p:spPr>
        <p:txBody>
          <a:bodyPr anchor="b"/>
          <a:lstStyle>
            <a:lvl1pPr algn="l">
              <a:defRPr sz="2400" b="0">
                <a:solidFill>
                  <a:schemeClr val="bg1"/>
                </a:solidFill>
              </a:defRPr>
            </a:lvl1pPr>
          </a:lstStyle>
          <a:p>
            <a:r>
              <a:rPr lang="fr"/>
              <a:t>CLIQUEZ POUR MODIFIER LE STYLE DU TITRE PRINCIPAL</a:t>
            </a:r>
          </a:p>
        </p:txBody>
      </p:sp>
      <p:sp>
        <p:nvSpPr>
          <p:cNvPr id="12" name="Text Placeholder 3">
            <a:extLst>
              <a:ext uri="{FF2B5EF4-FFF2-40B4-BE49-F238E27FC236}">
                <a16:creationId xmlns:a16="http://schemas.microsoft.com/office/drawing/2014/main" id="{93E3FF0B-6BB0-41EC-A29D-874F88256811}"/>
              </a:ext>
            </a:extLst>
          </p:cNvPr>
          <p:cNvSpPr>
            <a:spLocks noGrp="1"/>
          </p:cNvSpPr>
          <p:nvPr>
            <p:ph type="body" sz="half" idx="2"/>
          </p:nvPr>
        </p:nvSpPr>
        <p:spPr>
          <a:xfrm>
            <a:off x="6952589" y="2341211"/>
            <a:ext cx="3766710" cy="804863"/>
          </a:xfrm>
        </p:spPr>
        <p:txBody>
          <a:bodyPr>
            <a:normAutofit/>
          </a:bodyPr>
          <a:lstStyle>
            <a:lvl1pPr marL="0" indent="0">
              <a:buNone/>
              <a:defRPr sz="16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modifier les styles de texte principaux</a:t>
            </a:r>
          </a:p>
        </p:txBody>
      </p:sp>
      <p:pic>
        <p:nvPicPr>
          <p:cNvPr id="2" name="Picture 1" descr="Interface utilisateur graphique, site web&#10;&#10;Description générée automatiquement">
            <a:extLst>
              <a:ext uri="{FF2B5EF4-FFF2-40B4-BE49-F238E27FC236}">
                <a16:creationId xmlns:a16="http://schemas.microsoft.com/office/drawing/2014/main" id="{7C685B28-2575-B3BA-CB96-BE655DAC42E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31470" y="2648533"/>
            <a:ext cx="3489945" cy="2217900"/>
          </a:xfrm>
          <a:prstGeom prst="rect">
            <a:avLst/>
          </a:prstGeom>
        </p:spPr>
      </p:pic>
      <p:pic>
        <p:nvPicPr>
          <p:cNvPr id="3" name="Picture 2">
            <a:extLst>
              <a:ext uri="{FF2B5EF4-FFF2-40B4-BE49-F238E27FC236}">
                <a16:creationId xmlns:a16="http://schemas.microsoft.com/office/drawing/2014/main" id="{C322826A-E715-EE94-DF76-8271EB88F0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9477" y="2388702"/>
            <a:ext cx="2249599" cy="322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779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Slide_Split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7A611A-6BE0-9B4B-83AE-3B34F028033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839" y="0"/>
            <a:ext cx="5303800" cy="6613670"/>
          </a:xfrm>
          <a:prstGeom prst="rect">
            <a:avLst/>
          </a:prstGeom>
        </p:spPr>
      </p:pic>
      <p:sp>
        <p:nvSpPr>
          <p:cNvPr id="3" name="Rectangle 2">
            <a:extLst>
              <a:ext uri="{FF2B5EF4-FFF2-40B4-BE49-F238E27FC236}">
                <a16:creationId xmlns:a16="http://schemas.microsoft.com/office/drawing/2014/main" id="{3DA56457-4AD2-A845-8E68-2806FD37CCA9}"/>
              </a:ext>
            </a:extLst>
          </p:cNvPr>
          <p:cNvSpPr/>
          <p:nvPr userDrawn="1"/>
        </p:nvSpPr>
        <p:spPr>
          <a:xfrm>
            <a:off x="-6839" y="0"/>
            <a:ext cx="5291132" cy="6613670"/>
          </a:xfrm>
          <a:prstGeom prst="rect">
            <a:avLst/>
          </a:prstGeom>
          <a:gradFill flip="none" rotWithShape="1">
            <a:gsLst>
              <a:gs pos="43000">
                <a:schemeClr val="tx1">
                  <a:lumMod val="65000"/>
                  <a:lumOff val="35000"/>
                  <a:alpha val="17000"/>
                </a:schemeClr>
              </a:gs>
              <a:gs pos="72000">
                <a:schemeClr val="tx1">
                  <a:alpha val="27000"/>
                  <a:lumMod val="71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37E43A-7BC8-F44E-91DA-1875BD0E3CEA}"/>
              </a:ext>
            </a:extLst>
          </p:cNvPr>
          <p:cNvSpPr/>
          <p:nvPr userDrawn="1"/>
        </p:nvSpPr>
        <p:spPr>
          <a:xfrm>
            <a:off x="1921397" y="915864"/>
            <a:ext cx="9826908" cy="2119079"/>
          </a:xfrm>
          <a:prstGeom prst="rect">
            <a:avLst/>
          </a:prstGeom>
          <a:solidFill>
            <a:srgbClr val="376A7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D04251A-2BE8-B843-AE79-6DBDABD7C65A}"/>
              </a:ext>
            </a:extLst>
          </p:cNvPr>
          <p:cNvSpPr/>
          <p:nvPr userDrawn="1"/>
        </p:nvSpPr>
        <p:spPr>
          <a:xfrm>
            <a:off x="1921397" y="909233"/>
            <a:ext cx="9826907" cy="2125709"/>
          </a:xfrm>
          <a:prstGeom prst="rect">
            <a:avLst/>
          </a:prstGeom>
          <a:gradFill flip="none" rotWithShape="1">
            <a:gsLst>
              <a:gs pos="51000">
                <a:srgbClr val="376A7F">
                  <a:shade val="30000"/>
                  <a:satMod val="115000"/>
                  <a:alpha val="94000"/>
                </a:srgbClr>
              </a:gs>
              <a:gs pos="100000">
                <a:srgbClr val="376A7F">
                  <a:shade val="100000"/>
                  <a:satMod val="115000"/>
                  <a:alpha val="82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itle 1">
            <a:extLst>
              <a:ext uri="{FF2B5EF4-FFF2-40B4-BE49-F238E27FC236}">
                <a16:creationId xmlns:a16="http://schemas.microsoft.com/office/drawing/2014/main" id="{C8F3E3EC-1B11-E84D-91A3-AC9C91A65DAA}"/>
              </a:ext>
            </a:extLst>
          </p:cNvPr>
          <p:cNvSpPr>
            <a:spLocks noGrp="1"/>
          </p:cNvSpPr>
          <p:nvPr>
            <p:ph type="title" hasCustomPrompt="1"/>
          </p:nvPr>
        </p:nvSpPr>
        <p:spPr>
          <a:xfrm>
            <a:off x="2472141" y="1237113"/>
            <a:ext cx="4809563" cy="566739"/>
          </a:xfrm>
        </p:spPr>
        <p:txBody>
          <a:bodyPr anchor="b"/>
          <a:lstStyle>
            <a:lvl1pPr algn="l">
              <a:defRPr sz="2400" b="0">
                <a:solidFill>
                  <a:schemeClr val="bg1"/>
                </a:solidFill>
              </a:defRPr>
            </a:lvl1pPr>
          </a:lstStyle>
          <a:p>
            <a:r>
              <a:rPr lang="fr"/>
              <a:t>CLIQUEZ POUR MODIFIER LE STYLE DU TITRE PRINCIPAL</a:t>
            </a:r>
          </a:p>
        </p:txBody>
      </p:sp>
      <p:sp>
        <p:nvSpPr>
          <p:cNvPr id="7" name="Text Placeholder 3">
            <a:extLst>
              <a:ext uri="{FF2B5EF4-FFF2-40B4-BE49-F238E27FC236}">
                <a16:creationId xmlns:a16="http://schemas.microsoft.com/office/drawing/2014/main" id="{221C2376-4E48-2541-8BA2-89EE8B8FCDA1}"/>
              </a:ext>
            </a:extLst>
          </p:cNvPr>
          <p:cNvSpPr>
            <a:spLocks noGrp="1"/>
          </p:cNvSpPr>
          <p:nvPr>
            <p:ph type="body" sz="half" idx="2"/>
          </p:nvPr>
        </p:nvSpPr>
        <p:spPr>
          <a:xfrm>
            <a:off x="2472141" y="1769424"/>
            <a:ext cx="4805411" cy="804863"/>
          </a:xfrm>
        </p:spPr>
        <p:txBody>
          <a:bodyPr>
            <a:normAutofit/>
          </a:bodyPr>
          <a:lstStyle>
            <a:lvl1pPr marL="0" indent="0">
              <a:buNone/>
              <a:defRPr sz="1600">
                <a:solidFill>
                  <a:srgbClr val="FFD115"/>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modifier les styles de texte principaux</a:t>
            </a:r>
          </a:p>
        </p:txBody>
      </p:sp>
      <p:grpSp>
        <p:nvGrpSpPr>
          <p:cNvPr id="8" name="Group 7">
            <a:extLst>
              <a:ext uri="{FF2B5EF4-FFF2-40B4-BE49-F238E27FC236}">
                <a16:creationId xmlns:a16="http://schemas.microsoft.com/office/drawing/2014/main" id="{CC100BD2-4E1A-E04C-A627-91B3B8987290}"/>
              </a:ext>
            </a:extLst>
          </p:cNvPr>
          <p:cNvGrpSpPr/>
          <p:nvPr userDrawn="1"/>
        </p:nvGrpSpPr>
        <p:grpSpPr>
          <a:xfrm>
            <a:off x="9127504" y="53834"/>
            <a:ext cx="2299639" cy="2429808"/>
            <a:chOff x="9023999" y="1925393"/>
            <a:chExt cx="2299639" cy="2429808"/>
          </a:xfrm>
        </p:grpSpPr>
        <p:pic>
          <p:nvPicPr>
            <p:cNvPr id="9" name="Picture 8">
              <a:extLst>
                <a:ext uri="{FF2B5EF4-FFF2-40B4-BE49-F238E27FC236}">
                  <a16:creationId xmlns:a16="http://schemas.microsoft.com/office/drawing/2014/main" id="{F115850D-6ECB-5F49-A171-A78FEF0F12F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023999" y="1925393"/>
              <a:ext cx="2299639" cy="2429808"/>
            </a:xfrm>
            <a:prstGeom prst="rect">
              <a:avLst/>
            </a:prstGeom>
          </p:spPr>
        </p:pic>
        <p:pic>
          <p:nvPicPr>
            <p:cNvPr id="10" name="Picture 9" descr="Image contenant de l'obscurité, de la lumière, de la position debout, de la lumière&#10;&#10;Description générée automatiquement">
              <a:extLst>
                <a:ext uri="{FF2B5EF4-FFF2-40B4-BE49-F238E27FC236}">
                  <a16:creationId xmlns:a16="http://schemas.microsoft.com/office/drawing/2014/main" id="{2D6DB2AB-172E-5145-9414-3F6BECE0276F}"/>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9193807" y="2098729"/>
              <a:ext cx="2129831" cy="2129831"/>
            </a:xfrm>
            <a:prstGeom prst="ellipse">
              <a:avLst/>
            </a:prstGeom>
          </p:spPr>
        </p:pic>
      </p:grpSp>
      <p:pic>
        <p:nvPicPr>
          <p:cNvPr id="11" name="Picture 10">
            <a:extLst>
              <a:ext uri="{FF2B5EF4-FFF2-40B4-BE49-F238E27FC236}">
                <a16:creationId xmlns:a16="http://schemas.microsoft.com/office/drawing/2014/main" id="{ADEF2A23-B5DE-BB40-BD5F-DF60C4EB3EC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2309" t="-15561" r="-36822" b="-7985"/>
          <a:stretch/>
        </p:blipFill>
        <p:spPr>
          <a:xfrm>
            <a:off x="9710024" y="337520"/>
            <a:ext cx="1304406" cy="1882329"/>
          </a:xfrm>
          <a:prstGeom prst="rect">
            <a:avLst/>
          </a:prstGeom>
        </p:spPr>
      </p:pic>
      <p:pic>
        <p:nvPicPr>
          <p:cNvPr id="12" name="Picture 11">
            <a:extLst>
              <a:ext uri="{FF2B5EF4-FFF2-40B4-BE49-F238E27FC236}">
                <a16:creationId xmlns:a16="http://schemas.microsoft.com/office/drawing/2014/main" id="{57DF7ED4-2A27-6644-92D4-0031C0D4356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pic>
        <p:nvPicPr>
          <p:cNvPr id="15" name="Picture 14">
            <a:extLst>
              <a:ext uri="{FF2B5EF4-FFF2-40B4-BE49-F238E27FC236}">
                <a16:creationId xmlns:a16="http://schemas.microsoft.com/office/drawing/2014/main" id="{CDDCDB91-6654-DB4D-A909-1E4993EDDACA}"/>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0" y="1237113"/>
            <a:ext cx="12191998" cy="5249583"/>
          </a:xfrm>
          <a:prstGeom prst="rect">
            <a:avLst/>
          </a:prstGeom>
        </p:spPr>
      </p:pic>
      <p:sp>
        <p:nvSpPr>
          <p:cNvPr id="20" name="Slide Number Placeholder 5">
            <a:extLst>
              <a:ext uri="{FF2B5EF4-FFF2-40B4-BE49-F238E27FC236}">
                <a16:creationId xmlns:a16="http://schemas.microsoft.com/office/drawing/2014/main" id="{BCEE482D-1D05-458C-8DF7-8770D460676D}"/>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pic>
        <p:nvPicPr>
          <p:cNvPr id="21" name="Graphic 20">
            <a:extLst>
              <a:ext uri="{FF2B5EF4-FFF2-40B4-BE49-F238E27FC236}">
                <a16:creationId xmlns:a16="http://schemas.microsoft.com/office/drawing/2014/main" id="{AC570F61-D577-C144-8473-2705D30D6E22}"/>
              </a:ext>
            </a:extLst>
          </p:cNvPr>
          <p:cNvPicPr>
            <a:picLocks noChangeAspect="1"/>
          </p:cNvPicPr>
          <p:nvPr userDrawn="1"/>
        </p:nvPicPr>
        <p:blipFill rotWithShape="1">
          <a:blip r:embed="rId8"/>
          <a:srcRect/>
          <a:stretch/>
        </p:blipFill>
        <p:spPr>
          <a:xfrm>
            <a:off x="10711200" y="6140557"/>
            <a:ext cx="1480800" cy="473113"/>
          </a:xfrm>
          <a:prstGeom prst="rect">
            <a:avLst/>
          </a:prstGeom>
        </p:spPr>
      </p:pic>
      <p:pic>
        <p:nvPicPr>
          <p:cNvPr id="24" name="Picture 23" descr="Image contenant une forme&#10;&#10;Description générée automatiquement">
            <a:extLst>
              <a:ext uri="{FF2B5EF4-FFF2-40B4-BE49-F238E27FC236}">
                <a16:creationId xmlns:a16="http://schemas.microsoft.com/office/drawing/2014/main" id="{9A0D1FBC-46F6-6442-A126-0366E62F7206}"/>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1361912" y="4340603"/>
            <a:ext cx="2352838" cy="2407896"/>
          </a:xfrm>
          <a:prstGeom prst="rect">
            <a:avLst/>
          </a:prstGeom>
          <a:effectLst>
            <a:glow rad="1701403">
              <a:schemeClr val="bg1">
                <a:alpha val="15781"/>
              </a:schemeClr>
            </a:glow>
          </a:effectLst>
        </p:spPr>
      </p:pic>
      <p:grpSp>
        <p:nvGrpSpPr>
          <p:cNvPr id="16" name="Group 15">
            <a:extLst>
              <a:ext uri="{FF2B5EF4-FFF2-40B4-BE49-F238E27FC236}">
                <a16:creationId xmlns:a16="http://schemas.microsoft.com/office/drawing/2014/main" id="{B1984AF5-BDEB-F1AD-DE25-9D3E2733F466}"/>
              </a:ext>
            </a:extLst>
          </p:cNvPr>
          <p:cNvGrpSpPr/>
          <p:nvPr userDrawn="1"/>
        </p:nvGrpSpPr>
        <p:grpSpPr>
          <a:xfrm>
            <a:off x="10010873" y="803340"/>
            <a:ext cx="608113" cy="1067024"/>
            <a:chOff x="8547046" y="666804"/>
            <a:chExt cx="932223" cy="1635723"/>
          </a:xfrm>
        </p:grpSpPr>
        <p:pic>
          <p:nvPicPr>
            <p:cNvPr id="13" name="Picture 12" descr="Interface utilisateur graphique&#10;&#10;Description générée automatiquement avec un degré de confiance moyen">
              <a:extLst>
                <a:ext uri="{FF2B5EF4-FFF2-40B4-BE49-F238E27FC236}">
                  <a16:creationId xmlns:a16="http://schemas.microsoft.com/office/drawing/2014/main" id="{36696281-CCBC-124B-E848-33C915EE64D6}"/>
                </a:ext>
              </a:extLst>
            </p:cNvPr>
            <p:cNvPicPr>
              <a:picLocks noChangeAspect="1"/>
            </p:cNvPicPr>
            <p:nvPr userDrawn="1"/>
          </p:nvPicPr>
          <p:blipFill rotWithShape="1">
            <a:blip r:embed="rId10" cstate="screen">
              <a:extLst>
                <a:ext uri="{28A0092B-C50C-407E-A947-70E740481C1C}">
                  <a14:useLocalDpi xmlns:a14="http://schemas.microsoft.com/office/drawing/2010/main" val="0"/>
                </a:ext>
              </a:extLst>
            </a:blip>
            <a:srcRect t="-8"/>
            <a:stretch/>
          </p:blipFill>
          <p:spPr>
            <a:xfrm>
              <a:off x="8547046" y="666804"/>
              <a:ext cx="932223" cy="245566"/>
            </a:xfrm>
            <a:prstGeom prst="rect">
              <a:avLst/>
            </a:prstGeom>
          </p:spPr>
        </p:pic>
        <p:pic>
          <p:nvPicPr>
            <p:cNvPr id="14" name="Picture 2" descr="Image">
              <a:extLst>
                <a:ext uri="{FF2B5EF4-FFF2-40B4-BE49-F238E27FC236}">
                  <a16:creationId xmlns:a16="http://schemas.microsoft.com/office/drawing/2014/main" id="{CA493A16-1CA8-0B4B-C734-BE84602184DD}"/>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val="0"/>
                </a:ext>
              </a:extLst>
            </a:blip>
            <a:srcRect/>
            <a:stretch/>
          </p:blipFill>
          <p:spPr bwMode="auto">
            <a:xfrm>
              <a:off x="8547047" y="911460"/>
              <a:ext cx="932222" cy="13910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364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Dark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FD6C6B-BBDC-F348-B190-A5898EB8221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614"/>
            <a:ext cx="12191998" cy="6675552"/>
          </a:xfrm>
          <a:prstGeom prst="rect">
            <a:avLst/>
          </a:prstGeom>
        </p:spPr>
      </p:pic>
      <p:sp>
        <p:nvSpPr>
          <p:cNvPr id="21" name="Rectangle 20">
            <a:extLst>
              <a:ext uri="{FF2B5EF4-FFF2-40B4-BE49-F238E27FC236}">
                <a16:creationId xmlns:a16="http://schemas.microsoft.com/office/drawing/2014/main" id="{09DC5B27-FBD6-F847-8BA6-EB2999B036EE}"/>
              </a:ext>
            </a:extLst>
          </p:cNvPr>
          <p:cNvSpPr/>
          <p:nvPr userDrawn="1"/>
        </p:nvSpPr>
        <p:spPr>
          <a:xfrm>
            <a:off x="0" y="7934"/>
            <a:ext cx="12192000" cy="6647500"/>
          </a:xfrm>
          <a:prstGeom prst="rect">
            <a:avLst/>
          </a:prstGeom>
          <a:gradFill>
            <a:gsLst>
              <a:gs pos="0">
                <a:schemeClr val="dk1">
                  <a:tint val="100000"/>
                  <a:shade val="100000"/>
                  <a:satMod val="130000"/>
                  <a:alpha val="45000"/>
                </a:schemeClr>
              </a:gs>
              <a:gs pos="100000">
                <a:schemeClr val="tx1">
                  <a:alpha val="3000"/>
                </a:schemeClr>
              </a:gs>
            </a:gsLs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F981F23-54A5-AA42-96DB-E3488D59C2C2}"/>
              </a:ext>
            </a:extLst>
          </p:cNvPr>
          <p:cNvSpPr>
            <a:spLocks noGrp="1"/>
          </p:cNvSpPr>
          <p:nvPr>
            <p:ph type="title" hasCustomPrompt="1"/>
          </p:nvPr>
        </p:nvSpPr>
        <p:spPr>
          <a:xfrm>
            <a:off x="914103" y="890384"/>
            <a:ext cx="7086600" cy="587916"/>
          </a:xfrm>
        </p:spPr>
        <p:txBody>
          <a:bodyPr/>
          <a:lstStyle>
            <a:lvl1pPr algn="l">
              <a:defRPr sz="4500" b="0">
                <a:solidFill>
                  <a:srgbClr val="FFD115"/>
                </a:solidFill>
              </a:defRPr>
            </a:lvl1pPr>
          </a:lstStyle>
          <a:p>
            <a:r>
              <a:rPr lang="fr"/>
              <a:t>CLIQUER POUR AJOUTER UN TITRE</a:t>
            </a:r>
          </a:p>
        </p:txBody>
      </p:sp>
      <p:sp>
        <p:nvSpPr>
          <p:cNvPr id="5" name="Text Placeholder 3">
            <a:extLst>
              <a:ext uri="{FF2B5EF4-FFF2-40B4-BE49-F238E27FC236}">
                <a16:creationId xmlns:a16="http://schemas.microsoft.com/office/drawing/2014/main" id="{A24DA535-7428-F443-955F-5DB7B28A65AB}"/>
              </a:ext>
            </a:extLst>
          </p:cNvPr>
          <p:cNvSpPr>
            <a:spLocks noGrp="1"/>
          </p:cNvSpPr>
          <p:nvPr>
            <p:ph type="body" sz="half" idx="2" hasCustomPrompt="1"/>
          </p:nvPr>
        </p:nvSpPr>
        <p:spPr>
          <a:xfrm>
            <a:off x="1041000" y="3481319"/>
            <a:ext cx="1264091" cy="361386"/>
          </a:xfrm>
        </p:spPr>
        <p:txBody>
          <a:bodyPr/>
          <a:lstStyle>
            <a:lvl1pPr marL="0" indent="0" algn="ctr">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6" name="Text Placeholder 3">
            <a:extLst>
              <a:ext uri="{FF2B5EF4-FFF2-40B4-BE49-F238E27FC236}">
                <a16:creationId xmlns:a16="http://schemas.microsoft.com/office/drawing/2014/main" id="{E108011E-E9EE-4244-AE65-B17B3F9B36D7}"/>
              </a:ext>
            </a:extLst>
          </p:cNvPr>
          <p:cNvSpPr>
            <a:spLocks noGrp="1"/>
          </p:cNvSpPr>
          <p:nvPr>
            <p:ph type="body" sz="half" idx="10" hasCustomPrompt="1"/>
          </p:nvPr>
        </p:nvSpPr>
        <p:spPr>
          <a:xfrm>
            <a:off x="3914829" y="3481319"/>
            <a:ext cx="1264091" cy="361386"/>
          </a:xfrm>
        </p:spPr>
        <p:txBody>
          <a:bodyPr/>
          <a:lstStyle>
            <a:lvl1pPr marL="0" indent="0" algn="ctr">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7" name="Text Placeholder 3">
            <a:extLst>
              <a:ext uri="{FF2B5EF4-FFF2-40B4-BE49-F238E27FC236}">
                <a16:creationId xmlns:a16="http://schemas.microsoft.com/office/drawing/2014/main" id="{C4B6ACD7-9C23-E348-A79C-580B023FBCAA}"/>
              </a:ext>
            </a:extLst>
          </p:cNvPr>
          <p:cNvSpPr>
            <a:spLocks noGrp="1"/>
          </p:cNvSpPr>
          <p:nvPr>
            <p:ph type="body" sz="half" idx="11" hasCustomPrompt="1"/>
          </p:nvPr>
        </p:nvSpPr>
        <p:spPr>
          <a:xfrm>
            <a:off x="6753046" y="3481319"/>
            <a:ext cx="1264091" cy="361386"/>
          </a:xfrm>
        </p:spPr>
        <p:txBody>
          <a:bodyPr/>
          <a:lstStyle>
            <a:lvl1pPr marL="0" indent="0" algn="ctr">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8" name="Text Placeholder 3">
            <a:extLst>
              <a:ext uri="{FF2B5EF4-FFF2-40B4-BE49-F238E27FC236}">
                <a16:creationId xmlns:a16="http://schemas.microsoft.com/office/drawing/2014/main" id="{9763D951-B808-2040-ACC0-AD496B3A961E}"/>
              </a:ext>
            </a:extLst>
          </p:cNvPr>
          <p:cNvSpPr>
            <a:spLocks noGrp="1"/>
          </p:cNvSpPr>
          <p:nvPr>
            <p:ph type="body" sz="half" idx="12" hasCustomPrompt="1"/>
          </p:nvPr>
        </p:nvSpPr>
        <p:spPr>
          <a:xfrm>
            <a:off x="9626875" y="3481319"/>
            <a:ext cx="1264091" cy="361386"/>
          </a:xfrm>
        </p:spPr>
        <p:txBody>
          <a:bodyPr/>
          <a:lstStyle>
            <a:lvl1pPr marL="0" indent="0" algn="ctr">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9" name="Text Placeholder 3">
            <a:extLst>
              <a:ext uri="{FF2B5EF4-FFF2-40B4-BE49-F238E27FC236}">
                <a16:creationId xmlns:a16="http://schemas.microsoft.com/office/drawing/2014/main" id="{3D32395E-BACD-6C46-AAC6-C1D664743C6C}"/>
              </a:ext>
            </a:extLst>
          </p:cNvPr>
          <p:cNvSpPr>
            <a:spLocks noGrp="1"/>
          </p:cNvSpPr>
          <p:nvPr>
            <p:ph type="body" sz="half" idx="13" hasCustomPrompt="1"/>
          </p:nvPr>
        </p:nvSpPr>
        <p:spPr>
          <a:xfrm>
            <a:off x="1041000" y="4019481"/>
            <a:ext cx="1264091" cy="1013929"/>
          </a:xfrm>
        </p:spPr>
        <p:txBody>
          <a:bodyPr>
            <a:normAutofit/>
          </a:bodyPr>
          <a:lstStyle>
            <a:lvl1pPr marL="0" indent="0" algn="ctr">
              <a:buNone/>
              <a:defRPr sz="12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0" name="Text Placeholder 3">
            <a:extLst>
              <a:ext uri="{FF2B5EF4-FFF2-40B4-BE49-F238E27FC236}">
                <a16:creationId xmlns:a16="http://schemas.microsoft.com/office/drawing/2014/main" id="{DC1D0DF0-B2ED-A942-9F36-97AA0F0D475C}"/>
              </a:ext>
            </a:extLst>
          </p:cNvPr>
          <p:cNvSpPr>
            <a:spLocks noGrp="1"/>
          </p:cNvSpPr>
          <p:nvPr>
            <p:ph type="body" sz="half" idx="14" hasCustomPrompt="1"/>
          </p:nvPr>
        </p:nvSpPr>
        <p:spPr>
          <a:xfrm>
            <a:off x="3927075" y="4019481"/>
            <a:ext cx="1264091" cy="1013929"/>
          </a:xfrm>
        </p:spPr>
        <p:txBody>
          <a:bodyPr>
            <a:normAutofit/>
          </a:bodyPr>
          <a:lstStyle>
            <a:lvl1pPr marL="0" indent="0" algn="ctr">
              <a:buNone/>
              <a:defRPr sz="12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1" name="Text Placeholder 3">
            <a:extLst>
              <a:ext uri="{FF2B5EF4-FFF2-40B4-BE49-F238E27FC236}">
                <a16:creationId xmlns:a16="http://schemas.microsoft.com/office/drawing/2014/main" id="{0652AC22-5DC4-BD4E-9D5F-B98887553E0A}"/>
              </a:ext>
            </a:extLst>
          </p:cNvPr>
          <p:cNvSpPr>
            <a:spLocks noGrp="1"/>
          </p:cNvSpPr>
          <p:nvPr>
            <p:ph type="body" sz="half" idx="15" hasCustomPrompt="1"/>
          </p:nvPr>
        </p:nvSpPr>
        <p:spPr>
          <a:xfrm>
            <a:off x="6741712" y="4019481"/>
            <a:ext cx="1264091" cy="1013929"/>
          </a:xfrm>
        </p:spPr>
        <p:txBody>
          <a:bodyPr>
            <a:normAutofit/>
          </a:bodyPr>
          <a:lstStyle>
            <a:lvl1pPr marL="0" indent="0" algn="ctr">
              <a:buNone/>
              <a:defRPr sz="12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2" name="Text Placeholder 3">
            <a:extLst>
              <a:ext uri="{FF2B5EF4-FFF2-40B4-BE49-F238E27FC236}">
                <a16:creationId xmlns:a16="http://schemas.microsoft.com/office/drawing/2014/main" id="{0AD8B8C4-0E6C-1F47-AC7C-803F7D3F6FAC}"/>
              </a:ext>
            </a:extLst>
          </p:cNvPr>
          <p:cNvSpPr>
            <a:spLocks noGrp="1"/>
          </p:cNvSpPr>
          <p:nvPr>
            <p:ph type="body" sz="half" idx="16" hasCustomPrompt="1"/>
          </p:nvPr>
        </p:nvSpPr>
        <p:spPr>
          <a:xfrm>
            <a:off x="9656362" y="4019481"/>
            <a:ext cx="1264091" cy="1013929"/>
          </a:xfrm>
        </p:spPr>
        <p:txBody>
          <a:bodyPr>
            <a:normAutofit/>
          </a:bodyPr>
          <a:lstStyle>
            <a:lvl1pPr marL="0" indent="0" algn="ctr">
              <a:buNone/>
              <a:defRPr sz="12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3" name="Rectangle 4">
            <a:extLst>
              <a:ext uri="{FF2B5EF4-FFF2-40B4-BE49-F238E27FC236}">
                <a16:creationId xmlns:a16="http://schemas.microsoft.com/office/drawing/2014/main" id="{3B3B610F-3F1E-724C-8E73-4D8855111574}"/>
              </a:ext>
            </a:extLst>
          </p:cNvPr>
          <p:cNvSpPr>
            <a:spLocks noGrp="1" noChangeArrowheads="1"/>
          </p:cNvSpPr>
          <p:nvPr>
            <p:ph type="subTitle" idx="1" hasCustomPrompt="1"/>
          </p:nvPr>
        </p:nvSpPr>
        <p:spPr>
          <a:xfrm>
            <a:off x="914102" y="547605"/>
            <a:ext cx="7086599" cy="342779"/>
          </a:xfrm>
          <a:prstGeom prst="rect">
            <a:avLst/>
          </a:prstGeom>
        </p:spPr>
        <p:txBody>
          <a:bodyPr anchor="ctr" anchorCtr="0"/>
          <a:lstStyle>
            <a:lvl1pPr marL="0" indent="0" algn="l">
              <a:buFontTx/>
              <a:buNone/>
              <a:defRPr sz="1400" b="1" i="0" spc="600">
                <a:solidFill>
                  <a:schemeClr val="bg1"/>
                </a:solidFill>
                <a:latin typeface="Arial" panose="020B0604020202020204" pitchFamily="34" charset="0"/>
                <a:cs typeface="Arial" panose="020B0604020202020204" pitchFamily="34" charset="0"/>
              </a:defRPr>
            </a:lvl1pPr>
          </a:lstStyle>
          <a:p>
            <a:pPr lvl="0"/>
            <a:r>
              <a:rPr lang="fr" noProof="0"/>
              <a:t>PARTS.CAT.COM</a:t>
            </a:r>
          </a:p>
        </p:txBody>
      </p:sp>
      <p:pic>
        <p:nvPicPr>
          <p:cNvPr id="14" name="Picture 13">
            <a:extLst>
              <a:ext uri="{FF2B5EF4-FFF2-40B4-BE49-F238E27FC236}">
                <a16:creationId xmlns:a16="http://schemas.microsoft.com/office/drawing/2014/main" id="{C3DEB466-650B-9C40-8E5B-BFB9D2B245E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pic>
        <p:nvPicPr>
          <p:cNvPr id="15" name="Picture 14" descr="Une image contenant sombre, ordinateur, assis, ordinateur&#10;&#10;Description générée automatiquement">
            <a:extLst>
              <a:ext uri="{FF2B5EF4-FFF2-40B4-BE49-F238E27FC236}">
                <a16:creationId xmlns:a16="http://schemas.microsoft.com/office/drawing/2014/main" id="{BBA5FB24-B813-0041-B91D-F53F85B69F5F}"/>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9789" b="-54"/>
          <a:stretch/>
        </p:blipFill>
        <p:spPr>
          <a:xfrm rot="10800000">
            <a:off x="8000698" y="-1613"/>
            <a:ext cx="4191301" cy="3255224"/>
          </a:xfrm>
          <a:prstGeom prst="rect">
            <a:avLst/>
          </a:prstGeom>
        </p:spPr>
      </p:pic>
      <p:sp>
        <p:nvSpPr>
          <p:cNvPr id="18" name="Text Placeholder 3">
            <a:extLst>
              <a:ext uri="{FF2B5EF4-FFF2-40B4-BE49-F238E27FC236}">
                <a16:creationId xmlns:a16="http://schemas.microsoft.com/office/drawing/2014/main" id="{5B234E88-69CE-A649-BAD8-818F885FB966}"/>
              </a:ext>
            </a:extLst>
          </p:cNvPr>
          <p:cNvSpPr>
            <a:spLocks noGrp="1"/>
          </p:cNvSpPr>
          <p:nvPr>
            <p:ph type="body" sz="half" idx="17" hasCustomPrompt="1"/>
          </p:nvPr>
        </p:nvSpPr>
        <p:spPr>
          <a:xfrm>
            <a:off x="914102" y="1682681"/>
            <a:ext cx="5626398" cy="1013929"/>
          </a:xfrm>
        </p:spPr>
        <p:txBody>
          <a:bodyPr>
            <a:normAutofit/>
          </a:bodyPr>
          <a:lstStyle>
            <a:lvl1pPr marL="0" indent="0" algn="l">
              <a:buNone/>
              <a:defRPr sz="12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de présentation (facultatif)</a:t>
            </a:r>
          </a:p>
        </p:txBody>
      </p:sp>
      <p:sp>
        <p:nvSpPr>
          <p:cNvPr id="19" name="Slide Number Placeholder 5">
            <a:extLst>
              <a:ext uri="{FF2B5EF4-FFF2-40B4-BE49-F238E27FC236}">
                <a16:creationId xmlns:a16="http://schemas.microsoft.com/office/drawing/2014/main" id="{378DDA45-36D3-40A8-BCA5-1DDD664ACA49}"/>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pic>
        <p:nvPicPr>
          <p:cNvPr id="22" name="Picture 21">
            <a:extLst>
              <a:ext uri="{FF2B5EF4-FFF2-40B4-BE49-F238E27FC236}">
                <a16:creationId xmlns:a16="http://schemas.microsoft.com/office/drawing/2014/main" id="{6AA2970D-5BF8-7643-A12D-5C29F5ECF166}"/>
              </a:ext>
            </a:extLst>
          </p:cNvPr>
          <p:cNvPicPr>
            <a:picLocks noChangeAspect="1"/>
          </p:cNvPicPr>
          <p:nvPr userDrawn="1"/>
        </p:nvPicPr>
        <p:blipFill>
          <a:blip r:embed="rId5"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spTree>
    <p:extLst>
      <p:ext uri="{BB962C8B-B14F-4D97-AF65-F5344CB8AC3E}">
        <p14:creationId xmlns:p14="http://schemas.microsoft.com/office/powerpoint/2010/main" val="209154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94AB-749D-B8FD-86D4-64529B518AE4}"/>
              </a:ext>
            </a:extLst>
          </p:cNvPr>
          <p:cNvSpPr>
            <a:spLocks noGrp="1"/>
          </p:cNvSpPr>
          <p:nvPr>
            <p:ph type="title"/>
          </p:nvPr>
        </p:nvSpPr>
        <p:spPr/>
        <p:txBody>
          <a:bodyPr/>
          <a:lstStyle/>
          <a:p>
            <a:r>
              <a:rPr lang="fr"/>
              <a:t>Cliquez pour modifier le style de titre principal</a:t>
            </a:r>
          </a:p>
        </p:txBody>
      </p:sp>
      <p:sp>
        <p:nvSpPr>
          <p:cNvPr id="3" name="Content Placeholder 2">
            <a:extLst>
              <a:ext uri="{FF2B5EF4-FFF2-40B4-BE49-F238E27FC236}">
                <a16:creationId xmlns:a16="http://schemas.microsoft.com/office/drawing/2014/main" id="{4E846F9D-D635-1222-D40D-10C5D254DC48}"/>
              </a:ext>
            </a:extLst>
          </p:cNvPr>
          <p:cNvSpPr>
            <a:spLocks noGrp="1"/>
          </p:cNvSpPr>
          <p:nvPr>
            <p:ph idx="1"/>
          </p:nvPr>
        </p:nvSpPr>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7F2D3E7B-7A7F-F54D-0364-FC95AB64DBC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269FE69-7049-9D01-4E22-7BC8C5508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77E3-6045-123E-F6E7-FBE68E4AD05F}"/>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4065221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light_Slide_Bottom">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6F4D087-7852-7C4D-A4B9-2AF37B638D3C}"/>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a:extLst>
              <a:ext uri="{FF2B5EF4-FFF2-40B4-BE49-F238E27FC236}">
                <a16:creationId xmlns:a16="http://schemas.microsoft.com/office/drawing/2014/main" id="{7E1F8944-C330-1D40-A4C9-8451ADFAE45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4219684"/>
            <a:ext cx="12191998" cy="1952951"/>
          </a:xfrm>
          <a:prstGeom prst="rect">
            <a:avLst/>
          </a:prstGeom>
        </p:spPr>
      </p:pic>
      <p:sp>
        <p:nvSpPr>
          <p:cNvPr id="3" name="Rectangle 2">
            <a:extLst>
              <a:ext uri="{FF2B5EF4-FFF2-40B4-BE49-F238E27FC236}">
                <a16:creationId xmlns:a16="http://schemas.microsoft.com/office/drawing/2014/main" id="{4EFE35EC-66D1-044A-A261-D7ED8738A6C6}"/>
              </a:ext>
            </a:extLst>
          </p:cNvPr>
          <p:cNvSpPr/>
          <p:nvPr userDrawn="1"/>
        </p:nvSpPr>
        <p:spPr>
          <a:xfrm>
            <a:off x="3138" y="4219686"/>
            <a:ext cx="12185724" cy="1952951"/>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B06D22-610C-5547-8851-2FA905DEE2E8}"/>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l="-971" r="51373"/>
          <a:stretch/>
        </p:blipFill>
        <p:spPr>
          <a:xfrm>
            <a:off x="6145104" y="1131857"/>
            <a:ext cx="6046895" cy="2602583"/>
          </a:xfrm>
          <a:prstGeom prst="rect">
            <a:avLst/>
          </a:prstGeom>
        </p:spPr>
      </p:pic>
      <p:pic>
        <p:nvPicPr>
          <p:cNvPr id="5" name="Picture 4">
            <a:extLst>
              <a:ext uri="{FF2B5EF4-FFF2-40B4-BE49-F238E27FC236}">
                <a16:creationId xmlns:a16="http://schemas.microsoft.com/office/drawing/2014/main" id="{FEB9D4E3-19F1-9844-96A8-9572218459B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018731" y="849023"/>
            <a:ext cx="2299639" cy="2429808"/>
          </a:xfrm>
          <a:prstGeom prst="rect">
            <a:avLst/>
          </a:prstGeom>
        </p:spPr>
      </p:pic>
      <p:sp>
        <p:nvSpPr>
          <p:cNvPr id="6" name="Oval 5">
            <a:extLst>
              <a:ext uri="{FF2B5EF4-FFF2-40B4-BE49-F238E27FC236}">
                <a16:creationId xmlns:a16="http://schemas.microsoft.com/office/drawing/2014/main" id="{0DCFFA35-6FC4-C44E-B260-217F6E9742B1}"/>
              </a:ext>
            </a:extLst>
          </p:cNvPr>
          <p:cNvSpPr/>
          <p:nvPr userDrawn="1"/>
        </p:nvSpPr>
        <p:spPr>
          <a:xfrm>
            <a:off x="8250764" y="969917"/>
            <a:ext cx="1994565" cy="2042191"/>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 Placeholder 3">
            <a:extLst>
              <a:ext uri="{FF2B5EF4-FFF2-40B4-BE49-F238E27FC236}">
                <a16:creationId xmlns:a16="http://schemas.microsoft.com/office/drawing/2014/main" id="{8656553D-CE33-7345-9520-ABB6288E6BA2}"/>
              </a:ext>
            </a:extLst>
          </p:cNvPr>
          <p:cNvSpPr>
            <a:spLocks noGrp="1"/>
          </p:cNvSpPr>
          <p:nvPr>
            <p:ph type="body" sz="half" idx="12" hasCustomPrompt="1"/>
          </p:nvPr>
        </p:nvSpPr>
        <p:spPr>
          <a:xfrm>
            <a:off x="589608" y="4479725"/>
            <a:ext cx="4867295" cy="1488544"/>
          </a:xfrm>
        </p:spPr>
        <p:txBody>
          <a:bodyPr/>
          <a:lstStyle>
            <a:lvl1pPr marL="0" indent="0">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une description sous la forme d'un court paragraphe ou d'une liste à puces pour résumer vos points</a:t>
            </a:r>
          </a:p>
        </p:txBody>
      </p:sp>
      <p:sp>
        <p:nvSpPr>
          <p:cNvPr id="8" name="Content Placeholder 3">
            <a:extLst>
              <a:ext uri="{FF2B5EF4-FFF2-40B4-BE49-F238E27FC236}">
                <a16:creationId xmlns:a16="http://schemas.microsoft.com/office/drawing/2014/main" id="{977D5D56-D869-F344-A395-87D1DB3D0BF6}"/>
              </a:ext>
            </a:extLst>
          </p:cNvPr>
          <p:cNvSpPr>
            <a:spLocks noGrp="1"/>
          </p:cNvSpPr>
          <p:nvPr>
            <p:ph sz="half" idx="2"/>
          </p:nvPr>
        </p:nvSpPr>
        <p:spPr>
          <a:xfrm>
            <a:off x="409911" y="1447512"/>
            <a:ext cx="5686089" cy="2284361"/>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p:txBody>
      </p:sp>
      <p:sp>
        <p:nvSpPr>
          <p:cNvPr id="9" name="Rectangle 4">
            <a:extLst>
              <a:ext uri="{FF2B5EF4-FFF2-40B4-BE49-F238E27FC236}">
                <a16:creationId xmlns:a16="http://schemas.microsoft.com/office/drawing/2014/main" id="{C059115D-64AF-A24F-B193-0FAE563EF33A}"/>
              </a:ext>
            </a:extLst>
          </p:cNvPr>
          <p:cNvSpPr>
            <a:spLocks noGrp="1" noChangeArrowheads="1"/>
          </p:cNvSpPr>
          <p:nvPr>
            <p:ph type="subTitle" idx="13" hasCustomPrompt="1"/>
          </p:nvPr>
        </p:nvSpPr>
        <p:spPr>
          <a:xfrm>
            <a:off x="365640" y="356880"/>
            <a:ext cx="11074400" cy="34277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sp>
        <p:nvSpPr>
          <p:cNvPr id="10" name="Title 1">
            <a:extLst>
              <a:ext uri="{FF2B5EF4-FFF2-40B4-BE49-F238E27FC236}">
                <a16:creationId xmlns:a16="http://schemas.microsoft.com/office/drawing/2014/main" id="{ED40AD77-C242-CF4C-9063-626F5D7EB551}"/>
              </a:ext>
            </a:extLst>
          </p:cNvPr>
          <p:cNvSpPr>
            <a:spLocks noGrp="1"/>
          </p:cNvSpPr>
          <p:nvPr>
            <p:ph type="title" hasCustomPrompt="1"/>
          </p:nvPr>
        </p:nvSpPr>
        <p:spPr>
          <a:xfrm>
            <a:off x="365640" y="699659"/>
            <a:ext cx="11074400" cy="543089"/>
          </a:xfrm>
          <a:prstGeom prst="rect">
            <a:avLst/>
          </a:prstGeom>
        </p:spPr>
        <p:txBody>
          <a:bodyPr anchor="ctr" anchorCtr="0"/>
          <a:lstStyle>
            <a:lvl1pPr>
              <a:defRPr sz="4500" b="0">
                <a:solidFill>
                  <a:srgbClr val="FFBD11"/>
                </a:solidFill>
              </a:defRPr>
            </a:lvl1pPr>
          </a:lstStyle>
          <a:p>
            <a:r>
              <a:rPr lang="fr"/>
              <a:t>CLIQUEZ POUR MODIFIER LE STYLE DU TITRE PRINCIPAL</a:t>
            </a:r>
          </a:p>
        </p:txBody>
      </p:sp>
      <p:sp>
        <p:nvSpPr>
          <p:cNvPr id="11" name="Text Placeholder 3">
            <a:extLst>
              <a:ext uri="{FF2B5EF4-FFF2-40B4-BE49-F238E27FC236}">
                <a16:creationId xmlns:a16="http://schemas.microsoft.com/office/drawing/2014/main" id="{3FEED72C-4FB7-CD41-BBCE-1B519C2237B8}"/>
              </a:ext>
            </a:extLst>
          </p:cNvPr>
          <p:cNvSpPr>
            <a:spLocks noGrp="1"/>
          </p:cNvSpPr>
          <p:nvPr>
            <p:ph type="body" sz="half" idx="11" hasCustomPrompt="1"/>
          </p:nvPr>
        </p:nvSpPr>
        <p:spPr>
          <a:xfrm>
            <a:off x="8616000" y="1148432"/>
            <a:ext cx="1264091" cy="1535002"/>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algn="ctr"/>
            <a:r>
              <a:rPr lang="fr" b="0" i="0">
                <a:latin typeface="Arial Narrow" panose="020B0604020202020204" pitchFamily="34" charset="0"/>
                <a:cs typeface="Arial Narrow" panose="020B0604020202020204" pitchFamily="34" charset="0"/>
              </a:rPr>
              <a:t>Ajoutez une icône, une photo circulaire ou du texte au-dessus du cercle blanc</a:t>
            </a:r>
          </a:p>
        </p:txBody>
      </p:sp>
      <p:pic>
        <p:nvPicPr>
          <p:cNvPr id="13" name="Picture 12">
            <a:extLst>
              <a:ext uri="{FF2B5EF4-FFF2-40B4-BE49-F238E27FC236}">
                <a16:creationId xmlns:a16="http://schemas.microsoft.com/office/drawing/2014/main" id="{BF9EE241-8500-4E49-AFBC-A5B95B567E7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4" name="Slide Number Placeholder 3">
            <a:extLst>
              <a:ext uri="{FF2B5EF4-FFF2-40B4-BE49-F238E27FC236}">
                <a16:creationId xmlns:a16="http://schemas.microsoft.com/office/drawing/2014/main" id="{DB930AEC-8501-D848-8A2C-B15A0F88134B}"/>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2698345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_Slide_MiddleBanner1">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81C6ADE0-8E67-4248-80FF-C4833B45D665}"/>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descr="Une image contenant sombre, ordinateur, assis, ordinateur&#10;&#10;Description générée automatiquement">
            <a:extLst>
              <a:ext uri="{FF2B5EF4-FFF2-40B4-BE49-F238E27FC236}">
                <a16:creationId xmlns:a16="http://schemas.microsoft.com/office/drawing/2014/main" id="{CEEE5883-F8A9-674D-BAEB-0CF8637B7F7A}"/>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437864" y="4255605"/>
            <a:ext cx="4750998" cy="2613546"/>
          </a:xfrm>
          <a:prstGeom prst="rect">
            <a:avLst/>
          </a:prstGeom>
        </p:spPr>
      </p:pic>
      <p:pic>
        <p:nvPicPr>
          <p:cNvPr id="3" name="Picture 2">
            <a:extLst>
              <a:ext uri="{FF2B5EF4-FFF2-40B4-BE49-F238E27FC236}">
                <a16:creationId xmlns:a16="http://schemas.microsoft.com/office/drawing/2014/main" id="{29F3ACDB-2038-E54F-AFE5-8AE8AB7EA58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1" y="2171105"/>
            <a:ext cx="12191998" cy="2821562"/>
          </a:xfrm>
          <a:prstGeom prst="rect">
            <a:avLst/>
          </a:prstGeom>
        </p:spPr>
      </p:pic>
      <p:sp>
        <p:nvSpPr>
          <p:cNvPr id="4" name="Rectangle 3">
            <a:extLst>
              <a:ext uri="{FF2B5EF4-FFF2-40B4-BE49-F238E27FC236}">
                <a16:creationId xmlns:a16="http://schemas.microsoft.com/office/drawing/2014/main" id="{B634338D-62ED-6745-A375-C1D88C2B14AD}"/>
              </a:ext>
            </a:extLst>
          </p:cNvPr>
          <p:cNvSpPr/>
          <p:nvPr userDrawn="1"/>
        </p:nvSpPr>
        <p:spPr>
          <a:xfrm>
            <a:off x="3138" y="2171105"/>
            <a:ext cx="12185724" cy="2821563"/>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45375BC3-9FDE-A94C-806E-876671AE2D76}"/>
              </a:ext>
            </a:extLst>
          </p:cNvPr>
          <p:cNvSpPr>
            <a:spLocks noGrp="1"/>
          </p:cNvSpPr>
          <p:nvPr>
            <p:ph type="body" sz="half" idx="12" hasCustomPrompt="1"/>
          </p:nvPr>
        </p:nvSpPr>
        <p:spPr>
          <a:xfrm>
            <a:off x="388996" y="2400867"/>
            <a:ext cx="3302846" cy="895566"/>
          </a:xfrm>
        </p:spPr>
        <p:txBody>
          <a:bodyPr>
            <a:normAutofit/>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SAISIR VOTRE POINT PRINCIPAL</a:t>
            </a:r>
          </a:p>
        </p:txBody>
      </p:sp>
      <p:sp>
        <p:nvSpPr>
          <p:cNvPr id="6" name="Rectangle 4">
            <a:extLst>
              <a:ext uri="{FF2B5EF4-FFF2-40B4-BE49-F238E27FC236}">
                <a16:creationId xmlns:a16="http://schemas.microsoft.com/office/drawing/2014/main" id="{F8AF68FC-3F89-F042-AB85-DA787B036A17}"/>
              </a:ext>
            </a:extLst>
          </p:cNvPr>
          <p:cNvSpPr>
            <a:spLocks noGrp="1" noChangeArrowheads="1"/>
          </p:cNvSpPr>
          <p:nvPr>
            <p:ph type="subTitle" idx="13" hasCustomPrompt="1"/>
          </p:nvPr>
        </p:nvSpPr>
        <p:spPr>
          <a:xfrm>
            <a:off x="365640" y="356880"/>
            <a:ext cx="11074400" cy="34277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sp>
        <p:nvSpPr>
          <p:cNvPr id="7" name="Title 1">
            <a:extLst>
              <a:ext uri="{FF2B5EF4-FFF2-40B4-BE49-F238E27FC236}">
                <a16:creationId xmlns:a16="http://schemas.microsoft.com/office/drawing/2014/main" id="{EE0A78F0-AB3F-654F-91FC-147E317D463E}"/>
              </a:ext>
            </a:extLst>
          </p:cNvPr>
          <p:cNvSpPr>
            <a:spLocks noGrp="1"/>
          </p:cNvSpPr>
          <p:nvPr>
            <p:ph type="title" hasCustomPrompt="1"/>
          </p:nvPr>
        </p:nvSpPr>
        <p:spPr>
          <a:xfrm>
            <a:off x="365640" y="699659"/>
            <a:ext cx="11074400" cy="543089"/>
          </a:xfrm>
          <a:prstGeom prst="rect">
            <a:avLst/>
          </a:prstGeom>
        </p:spPr>
        <p:txBody>
          <a:bodyPr anchor="ctr" anchorCtr="0"/>
          <a:lstStyle>
            <a:lvl1pPr>
              <a:defRPr sz="4500" b="0">
                <a:solidFill>
                  <a:srgbClr val="FFBD11"/>
                </a:solidFill>
              </a:defRPr>
            </a:lvl1pPr>
          </a:lstStyle>
          <a:p>
            <a:r>
              <a:rPr lang="fr"/>
              <a:t>CLIQUEZ POUR MODIFIER LE STYLE DU TITRE PRINCIPAL</a:t>
            </a:r>
          </a:p>
        </p:txBody>
      </p:sp>
      <p:pic>
        <p:nvPicPr>
          <p:cNvPr id="8" name="Picture 7" descr="Capture d'écran d'un ordinateur ouvert posé sur une table&#10;&#10;Description générée automatiquement">
            <a:extLst>
              <a:ext uri="{FF2B5EF4-FFF2-40B4-BE49-F238E27FC236}">
                <a16:creationId xmlns:a16="http://schemas.microsoft.com/office/drawing/2014/main" id="{49E1FBEB-8451-E843-874C-AA05F99933A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111613" y="1506580"/>
            <a:ext cx="6150942" cy="4094252"/>
          </a:xfrm>
          <a:prstGeom prst="rect">
            <a:avLst/>
          </a:prstGeom>
        </p:spPr>
      </p:pic>
      <p:pic>
        <p:nvPicPr>
          <p:cNvPr id="9" name="Picture 8">
            <a:extLst>
              <a:ext uri="{FF2B5EF4-FFF2-40B4-BE49-F238E27FC236}">
                <a16:creationId xmlns:a16="http://schemas.microsoft.com/office/drawing/2014/main" id="{8BC147F7-3600-C54E-8AB2-CD9A53391F2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313579" y="4366551"/>
            <a:ext cx="2154961" cy="2276941"/>
          </a:xfrm>
          <a:prstGeom prst="rect">
            <a:avLst/>
          </a:prstGeom>
        </p:spPr>
      </p:pic>
      <p:sp>
        <p:nvSpPr>
          <p:cNvPr id="10" name="Oval 9">
            <a:extLst>
              <a:ext uri="{FF2B5EF4-FFF2-40B4-BE49-F238E27FC236}">
                <a16:creationId xmlns:a16="http://schemas.microsoft.com/office/drawing/2014/main" id="{0153CFFF-0830-6A4D-815E-0E4B77700E1B}"/>
              </a:ext>
            </a:extLst>
          </p:cNvPr>
          <p:cNvSpPr/>
          <p:nvPr userDrawn="1"/>
        </p:nvSpPr>
        <p:spPr>
          <a:xfrm>
            <a:off x="2545613" y="4535974"/>
            <a:ext cx="1869080" cy="1913710"/>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descr="Une capture d'écran d'un ordinateur&#10;&#10;Description générée automatiquement">
            <a:extLst>
              <a:ext uri="{FF2B5EF4-FFF2-40B4-BE49-F238E27FC236}">
                <a16:creationId xmlns:a16="http://schemas.microsoft.com/office/drawing/2014/main" id="{83E7719A-935C-8140-B120-8D45770FA8B9}"/>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2994393" y="4635027"/>
            <a:ext cx="886104" cy="1739987"/>
          </a:xfrm>
          <a:prstGeom prst="rect">
            <a:avLst/>
          </a:prstGeom>
        </p:spPr>
      </p:pic>
      <p:sp>
        <p:nvSpPr>
          <p:cNvPr id="12" name="Text Placeholder 3">
            <a:extLst>
              <a:ext uri="{FF2B5EF4-FFF2-40B4-BE49-F238E27FC236}">
                <a16:creationId xmlns:a16="http://schemas.microsoft.com/office/drawing/2014/main" id="{A895133F-A5E0-FF4F-8150-A6A61F092252}"/>
              </a:ext>
            </a:extLst>
          </p:cNvPr>
          <p:cNvSpPr>
            <a:spLocks noGrp="1"/>
          </p:cNvSpPr>
          <p:nvPr>
            <p:ph type="body" sz="half" idx="14" hasCustomPrompt="1"/>
          </p:nvPr>
        </p:nvSpPr>
        <p:spPr>
          <a:xfrm>
            <a:off x="8682326" y="2400867"/>
            <a:ext cx="3302846" cy="1488544"/>
          </a:xfrm>
        </p:spPr>
        <p:txBody>
          <a:bodyPr>
            <a:normAutofit/>
          </a:bodyPr>
          <a:lstStyle>
            <a:lvl1pPr marL="0" indent="0">
              <a:buFont typeface="Wingdings" pitchFamily="2" charset="2"/>
              <a:buChar char="ü"/>
              <a:defRPr sz="18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des puces à l'appui</a:t>
            </a:r>
          </a:p>
        </p:txBody>
      </p:sp>
      <p:sp>
        <p:nvSpPr>
          <p:cNvPr id="13" name="Text Placeholder 3">
            <a:extLst>
              <a:ext uri="{FF2B5EF4-FFF2-40B4-BE49-F238E27FC236}">
                <a16:creationId xmlns:a16="http://schemas.microsoft.com/office/drawing/2014/main" id="{13E82410-B0D5-7D49-B9F0-7AB9774A6EDF}"/>
              </a:ext>
            </a:extLst>
          </p:cNvPr>
          <p:cNvSpPr>
            <a:spLocks noGrp="1"/>
          </p:cNvSpPr>
          <p:nvPr>
            <p:ph type="body" sz="half" idx="15" hasCustomPrompt="1"/>
          </p:nvPr>
        </p:nvSpPr>
        <p:spPr>
          <a:xfrm>
            <a:off x="4646727" y="5630742"/>
            <a:ext cx="2505187" cy="907347"/>
          </a:xfrm>
        </p:spPr>
        <p:txBody>
          <a:bodyPr>
            <a:normAutofit/>
          </a:bodyPr>
          <a:lstStyle>
            <a:lvl1pPr marL="0" indent="0">
              <a:buNone/>
              <a:defRPr sz="1400">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du texte à l'appui de votre image dans le cercle</a:t>
            </a:r>
          </a:p>
        </p:txBody>
      </p:sp>
      <p:pic>
        <p:nvPicPr>
          <p:cNvPr id="15" name="Picture 14">
            <a:extLst>
              <a:ext uri="{FF2B5EF4-FFF2-40B4-BE49-F238E27FC236}">
                <a16:creationId xmlns:a16="http://schemas.microsoft.com/office/drawing/2014/main" id="{52441C35-075A-1340-BBED-1683B5D46B4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6" name="Slide Number Placeholder 3">
            <a:extLst>
              <a:ext uri="{FF2B5EF4-FFF2-40B4-BE49-F238E27FC236}">
                <a16:creationId xmlns:a16="http://schemas.microsoft.com/office/drawing/2014/main" id="{C973D29D-3244-614B-8BF6-FB4CA43D669B}"/>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2256079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ighlight_Slide_MiddleBanner2">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2A08567E-50EE-BE4B-ABA2-AA5E04F973B3}"/>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13" name="Picture 12">
            <a:extLst>
              <a:ext uri="{FF2B5EF4-FFF2-40B4-BE49-F238E27FC236}">
                <a16:creationId xmlns:a16="http://schemas.microsoft.com/office/drawing/2014/main" id="{56164090-BDC9-5147-96AA-5F031618CC7A}"/>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2171105"/>
            <a:ext cx="12191998" cy="2821562"/>
          </a:xfrm>
          <a:prstGeom prst="rect">
            <a:avLst/>
          </a:prstGeom>
        </p:spPr>
      </p:pic>
      <p:sp>
        <p:nvSpPr>
          <p:cNvPr id="14" name="Rectangle 13">
            <a:extLst>
              <a:ext uri="{FF2B5EF4-FFF2-40B4-BE49-F238E27FC236}">
                <a16:creationId xmlns:a16="http://schemas.microsoft.com/office/drawing/2014/main" id="{9A98CA2E-A495-7E48-BA94-0C3BDB543F02}"/>
              </a:ext>
            </a:extLst>
          </p:cNvPr>
          <p:cNvSpPr/>
          <p:nvPr userDrawn="1"/>
        </p:nvSpPr>
        <p:spPr>
          <a:xfrm>
            <a:off x="3138" y="2171105"/>
            <a:ext cx="12185724" cy="2821563"/>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0107F334-CCFE-C147-AA49-AC7282E80055}"/>
              </a:ext>
            </a:extLst>
          </p:cNvPr>
          <p:cNvSpPr>
            <a:spLocks noGrp="1"/>
          </p:cNvSpPr>
          <p:nvPr>
            <p:ph type="body" sz="half" idx="12" hasCustomPrompt="1"/>
          </p:nvPr>
        </p:nvSpPr>
        <p:spPr>
          <a:xfrm>
            <a:off x="365640" y="2350384"/>
            <a:ext cx="3302846" cy="895566"/>
          </a:xfrm>
        </p:spPr>
        <p:txBody>
          <a:bodyPr>
            <a:normAutofit/>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SAISIR VOTRE POINT PRINCIPAL</a:t>
            </a:r>
          </a:p>
        </p:txBody>
      </p:sp>
      <p:sp>
        <p:nvSpPr>
          <p:cNvPr id="16" name="Rectangle 4">
            <a:extLst>
              <a:ext uri="{FF2B5EF4-FFF2-40B4-BE49-F238E27FC236}">
                <a16:creationId xmlns:a16="http://schemas.microsoft.com/office/drawing/2014/main" id="{C56F10F7-47EE-854E-A357-654FEDEAAE71}"/>
              </a:ext>
            </a:extLst>
          </p:cNvPr>
          <p:cNvSpPr>
            <a:spLocks noGrp="1" noChangeArrowheads="1"/>
          </p:cNvSpPr>
          <p:nvPr>
            <p:ph type="subTitle" idx="13" hasCustomPrompt="1"/>
          </p:nvPr>
        </p:nvSpPr>
        <p:spPr>
          <a:xfrm>
            <a:off x="365640" y="356880"/>
            <a:ext cx="11074400" cy="342779"/>
          </a:xfrm>
        </p:spPr>
        <p:txBody>
          <a:bodyPr anchor="ctr" anchorCtr="0"/>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sp>
        <p:nvSpPr>
          <p:cNvPr id="17" name="Title 1">
            <a:extLst>
              <a:ext uri="{FF2B5EF4-FFF2-40B4-BE49-F238E27FC236}">
                <a16:creationId xmlns:a16="http://schemas.microsoft.com/office/drawing/2014/main" id="{43F85435-E539-8347-9282-2819FAC9105D}"/>
              </a:ext>
            </a:extLst>
          </p:cNvPr>
          <p:cNvSpPr>
            <a:spLocks noGrp="1"/>
          </p:cNvSpPr>
          <p:nvPr>
            <p:ph type="title" hasCustomPrompt="1"/>
          </p:nvPr>
        </p:nvSpPr>
        <p:spPr>
          <a:xfrm>
            <a:off x="365640" y="699659"/>
            <a:ext cx="11074400" cy="543089"/>
          </a:xfrm>
          <a:prstGeom prst="rect">
            <a:avLst/>
          </a:prstGeom>
        </p:spPr>
        <p:txBody>
          <a:bodyPr anchor="ctr" anchorCtr="0"/>
          <a:lstStyle>
            <a:lvl1pPr>
              <a:defRPr sz="4500" b="0">
                <a:solidFill>
                  <a:srgbClr val="FFBD11"/>
                </a:solidFill>
              </a:defRPr>
            </a:lvl1pPr>
          </a:lstStyle>
          <a:p>
            <a:r>
              <a:rPr lang="fr"/>
              <a:t>CLIQUEZ POUR MODIFIER LE STYLE DU TITRE PRINCIPAL</a:t>
            </a:r>
          </a:p>
        </p:txBody>
      </p:sp>
      <p:pic>
        <p:nvPicPr>
          <p:cNvPr id="18" name="Picture 17" descr="Capture d'écran d'un ordinateur ouvert posé sur une table&#10;&#10;Description générée automatiquement">
            <a:extLst>
              <a:ext uri="{FF2B5EF4-FFF2-40B4-BE49-F238E27FC236}">
                <a16:creationId xmlns:a16="http://schemas.microsoft.com/office/drawing/2014/main" id="{CB34B1D8-DED7-C141-9E05-A1042FF0DBD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11613" y="1506580"/>
            <a:ext cx="6150942" cy="4094252"/>
          </a:xfrm>
          <a:prstGeom prst="rect">
            <a:avLst/>
          </a:prstGeom>
        </p:spPr>
      </p:pic>
      <p:sp>
        <p:nvSpPr>
          <p:cNvPr id="19" name="Text Placeholder 3">
            <a:extLst>
              <a:ext uri="{FF2B5EF4-FFF2-40B4-BE49-F238E27FC236}">
                <a16:creationId xmlns:a16="http://schemas.microsoft.com/office/drawing/2014/main" id="{73665847-835F-1A43-A3D5-4935C917E941}"/>
              </a:ext>
            </a:extLst>
          </p:cNvPr>
          <p:cNvSpPr>
            <a:spLocks noGrp="1"/>
          </p:cNvSpPr>
          <p:nvPr>
            <p:ph type="body" sz="half" idx="14" hasCustomPrompt="1"/>
          </p:nvPr>
        </p:nvSpPr>
        <p:spPr>
          <a:xfrm>
            <a:off x="8682326" y="2377186"/>
            <a:ext cx="3302846" cy="1488544"/>
          </a:xfrm>
        </p:spPr>
        <p:txBody>
          <a:bodyPr>
            <a:normAutofit/>
          </a:bodyPr>
          <a:lstStyle>
            <a:lvl1pPr marL="0" indent="0">
              <a:buFont typeface="Wingdings" pitchFamily="2" charset="2"/>
              <a:buChar char="ü"/>
              <a:defRPr sz="16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texte d'appui</a:t>
            </a:r>
          </a:p>
          <a:p>
            <a:pPr lvl="0"/>
            <a:endParaRPr lang="en-US"/>
          </a:p>
          <a:p>
            <a:pPr lvl="0"/>
            <a:r>
              <a:rPr lang="fr"/>
              <a:t> Cliquez pour ajouter un texte d'appui</a:t>
            </a:r>
          </a:p>
          <a:p>
            <a:pPr lvl="0"/>
            <a:endParaRPr lang="en-US"/>
          </a:p>
          <a:p>
            <a:pPr lvl="0"/>
            <a:r>
              <a:rPr lang="fr"/>
              <a:t>Cliquez pour ajouter un texte d'appui</a:t>
            </a:r>
          </a:p>
        </p:txBody>
      </p:sp>
      <p:pic>
        <p:nvPicPr>
          <p:cNvPr id="20" name="Picture 19">
            <a:extLst>
              <a:ext uri="{FF2B5EF4-FFF2-40B4-BE49-F238E27FC236}">
                <a16:creationId xmlns:a16="http://schemas.microsoft.com/office/drawing/2014/main" id="{F307F464-8BFE-E947-B59F-BD1C148720AE}"/>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776064" y="4624554"/>
            <a:ext cx="8176010" cy="2233446"/>
          </a:xfrm>
          <a:prstGeom prst="rect">
            <a:avLst/>
          </a:prstGeom>
        </p:spPr>
      </p:pic>
      <p:pic>
        <p:nvPicPr>
          <p:cNvPr id="22" name="Picture 21">
            <a:extLst>
              <a:ext uri="{FF2B5EF4-FFF2-40B4-BE49-F238E27FC236}">
                <a16:creationId xmlns:a16="http://schemas.microsoft.com/office/drawing/2014/main" id="{CA6C960A-8BC6-5E44-B7F3-24768685664A}"/>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23" name="Slide Number Placeholder 3">
            <a:extLst>
              <a:ext uri="{FF2B5EF4-FFF2-40B4-BE49-F238E27FC236}">
                <a16:creationId xmlns:a16="http://schemas.microsoft.com/office/drawing/2014/main" id="{10F7E09D-739E-7341-9BB4-E2433F924E24}"/>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589261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ighlight_Slide_TopBanner">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E851B233-1386-6045-ABC9-DD4384B1AD71}"/>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a:extLst>
              <a:ext uri="{FF2B5EF4-FFF2-40B4-BE49-F238E27FC236}">
                <a16:creationId xmlns:a16="http://schemas.microsoft.com/office/drawing/2014/main" id="{F01D214E-6364-8A47-9EE9-BCB035240E5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19653"/>
            <a:ext cx="12191998" cy="2821562"/>
          </a:xfrm>
          <a:prstGeom prst="rect">
            <a:avLst/>
          </a:prstGeom>
        </p:spPr>
      </p:pic>
      <p:pic>
        <p:nvPicPr>
          <p:cNvPr id="3" name="Picture 2">
            <a:extLst>
              <a:ext uri="{FF2B5EF4-FFF2-40B4-BE49-F238E27FC236}">
                <a16:creationId xmlns:a16="http://schemas.microsoft.com/office/drawing/2014/main" id="{AB202460-D4EF-FA43-966A-E6ECBA61191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10800000" flipV="1">
            <a:off x="7334146" y="1336175"/>
            <a:ext cx="4857854" cy="1111533"/>
          </a:xfrm>
          <a:prstGeom prst="rect">
            <a:avLst/>
          </a:prstGeom>
        </p:spPr>
      </p:pic>
      <p:sp>
        <p:nvSpPr>
          <p:cNvPr id="4" name="Rectangle 3">
            <a:extLst>
              <a:ext uri="{FF2B5EF4-FFF2-40B4-BE49-F238E27FC236}">
                <a16:creationId xmlns:a16="http://schemas.microsoft.com/office/drawing/2014/main" id="{1D1DE032-72D1-B445-89CB-6B2F10A745E7}"/>
              </a:ext>
            </a:extLst>
          </p:cNvPr>
          <p:cNvSpPr/>
          <p:nvPr userDrawn="1"/>
        </p:nvSpPr>
        <p:spPr>
          <a:xfrm>
            <a:off x="3138" y="-19653"/>
            <a:ext cx="12185724" cy="2821563"/>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0B84D94A-D813-1C41-B35B-7C13CD0B5D97}"/>
              </a:ext>
            </a:extLst>
          </p:cNvPr>
          <p:cNvSpPr>
            <a:spLocks noGrp="1"/>
          </p:cNvSpPr>
          <p:nvPr>
            <p:ph type="body" sz="half" idx="16" hasCustomPrompt="1"/>
          </p:nvPr>
        </p:nvSpPr>
        <p:spPr>
          <a:xfrm>
            <a:off x="545410" y="1316252"/>
            <a:ext cx="6083988" cy="570868"/>
          </a:xfrm>
        </p:spPr>
        <p:txBody>
          <a:bodyPr/>
          <a:lstStyle>
            <a:lvl1pPr marL="0" indent="0">
              <a:buNone/>
              <a:defRPr sz="16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une courte phrase de présentation</a:t>
            </a:r>
          </a:p>
        </p:txBody>
      </p:sp>
      <p:sp>
        <p:nvSpPr>
          <p:cNvPr id="6" name="Rectangle 4">
            <a:extLst>
              <a:ext uri="{FF2B5EF4-FFF2-40B4-BE49-F238E27FC236}">
                <a16:creationId xmlns:a16="http://schemas.microsoft.com/office/drawing/2014/main" id="{D2BC6F1E-9765-4849-B74D-3EDC28B932B1}"/>
              </a:ext>
            </a:extLst>
          </p:cNvPr>
          <p:cNvSpPr>
            <a:spLocks noGrp="1" noChangeArrowheads="1"/>
          </p:cNvSpPr>
          <p:nvPr>
            <p:ph type="subTitle" idx="13" hasCustomPrompt="1"/>
          </p:nvPr>
        </p:nvSpPr>
        <p:spPr>
          <a:xfrm>
            <a:off x="468031" y="249893"/>
            <a:ext cx="11723967" cy="456113"/>
          </a:xfrm>
        </p:spPr>
        <p:txBody>
          <a:bodyPr anchor="ctr" anchorCtr="0"/>
          <a:lstStyle>
            <a:lvl1pPr marL="0" indent="0" algn="l">
              <a:buFontTx/>
              <a:buNone/>
              <a:defRPr sz="1200" b="1" i="0" spc="600">
                <a:solidFill>
                  <a:schemeClr val="bg1">
                    <a:lumMod val="50000"/>
                  </a:schemeClr>
                </a:solidFill>
                <a:latin typeface="Arial" panose="020B0604020202020204" pitchFamily="34" charset="0"/>
                <a:cs typeface="Arial" panose="020B0604020202020204" pitchFamily="34" charset="0"/>
              </a:defRPr>
            </a:lvl1pPr>
          </a:lstStyle>
          <a:p>
            <a:pPr lvl="0"/>
            <a:r>
              <a:rPr lang="fr" noProof="0"/>
              <a:t>PARTS.CAT.COM</a:t>
            </a:r>
          </a:p>
        </p:txBody>
      </p:sp>
      <p:sp>
        <p:nvSpPr>
          <p:cNvPr id="7" name="Title 1">
            <a:extLst>
              <a:ext uri="{FF2B5EF4-FFF2-40B4-BE49-F238E27FC236}">
                <a16:creationId xmlns:a16="http://schemas.microsoft.com/office/drawing/2014/main" id="{FB934773-3B14-A542-9B7D-63712F8732EE}"/>
              </a:ext>
            </a:extLst>
          </p:cNvPr>
          <p:cNvSpPr>
            <a:spLocks noGrp="1"/>
          </p:cNvSpPr>
          <p:nvPr>
            <p:ph type="title" hasCustomPrompt="1"/>
          </p:nvPr>
        </p:nvSpPr>
        <p:spPr>
          <a:xfrm>
            <a:off x="468032" y="622300"/>
            <a:ext cx="9069668" cy="570868"/>
          </a:xfrm>
          <a:prstGeom prst="rect">
            <a:avLst/>
          </a:prstGeom>
        </p:spPr>
        <p:txBody>
          <a:bodyPr anchor="ctr" anchorCtr="0"/>
          <a:lstStyle>
            <a:lvl1pPr algn="l">
              <a:defRPr sz="4500" b="0">
                <a:solidFill>
                  <a:srgbClr val="FFBD11"/>
                </a:solidFill>
              </a:defRPr>
            </a:lvl1pPr>
          </a:lstStyle>
          <a:p>
            <a:r>
              <a:rPr lang="fr"/>
              <a:t>CLIQUEZ POUR MODIFIER LE STYLE DU TITRE PRINCIPAL</a:t>
            </a:r>
          </a:p>
        </p:txBody>
      </p:sp>
      <p:sp>
        <p:nvSpPr>
          <p:cNvPr id="8" name="Content Placeholder 3">
            <a:extLst>
              <a:ext uri="{FF2B5EF4-FFF2-40B4-BE49-F238E27FC236}">
                <a16:creationId xmlns:a16="http://schemas.microsoft.com/office/drawing/2014/main" id="{B4EECEE2-056F-6341-A81C-9FE1EC346B60}"/>
              </a:ext>
            </a:extLst>
          </p:cNvPr>
          <p:cNvSpPr>
            <a:spLocks noGrp="1"/>
          </p:cNvSpPr>
          <p:nvPr>
            <p:ph sz="half" idx="2"/>
          </p:nvPr>
        </p:nvSpPr>
        <p:spPr>
          <a:xfrm>
            <a:off x="409911" y="3100660"/>
            <a:ext cx="8601604" cy="2821563"/>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p:txBody>
      </p:sp>
      <p:pic>
        <p:nvPicPr>
          <p:cNvPr id="9" name="Picture 8">
            <a:extLst>
              <a:ext uri="{FF2B5EF4-FFF2-40B4-BE49-F238E27FC236}">
                <a16:creationId xmlns:a16="http://schemas.microsoft.com/office/drawing/2014/main" id="{9C743F91-3F0F-5C47-B50D-0B1A7BF879A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128474" y="249893"/>
            <a:ext cx="2913785" cy="3078717"/>
          </a:xfrm>
          <a:prstGeom prst="rect">
            <a:avLst/>
          </a:prstGeom>
        </p:spPr>
      </p:pic>
      <p:sp>
        <p:nvSpPr>
          <p:cNvPr id="10" name="Oval 9">
            <a:extLst>
              <a:ext uri="{FF2B5EF4-FFF2-40B4-BE49-F238E27FC236}">
                <a16:creationId xmlns:a16="http://schemas.microsoft.com/office/drawing/2014/main" id="{4435610F-84B5-C949-A3A3-B6E13EEB42E9}"/>
              </a:ext>
            </a:extLst>
          </p:cNvPr>
          <p:cNvSpPr/>
          <p:nvPr userDrawn="1"/>
        </p:nvSpPr>
        <p:spPr>
          <a:xfrm>
            <a:off x="9360507" y="547220"/>
            <a:ext cx="2527237" cy="2587582"/>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 Placeholder 3">
            <a:extLst>
              <a:ext uri="{FF2B5EF4-FFF2-40B4-BE49-F238E27FC236}">
                <a16:creationId xmlns:a16="http://schemas.microsoft.com/office/drawing/2014/main" id="{291ABF73-D2DE-3841-939E-AF077EAA9AC0}"/>
              </a:ext>
            </a:extLst>
          </p:cNvPr>
          <p:cNvSpPr>
            <a:spLocks noGrp="1"/>
          </p:cNvSpPr>
          <p:nvPr>
            <p:ph type="body" sz="half" idx="17" hasCustomPrompt="1"/>
          </p:nvPr>
        </p:nvSpPr>
        <p:spPr>
          <a:xfrm>
            <a:off x="9806178" y="1465524"/>
            <a:ext cx="1575682" cy="1111533"/>
          </a:xfrm>
        </p:spPr>
        <p:txBody>
          <a:bodyPr/>
          <a:lstStyle>
            <a:lvl1pPr marL="0" indent="0" algn="ctr">
              <a:buNone/>
              <a:defRPr sz="1600">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Ajoutez une icône ou une image au-dessus du cercle blanc et supprimez ce texte</a:t>
            </a:r>
          </a:p>
        </p:txBody>
      </p:sp>
      <p:pic>
        <p:nvPicPr>
          <p:cNvPr id="13" name="Picture 12">
            <a:extLst>
              <a:ext uri="{FF2B5EF4-FFF2-40B4-BE49-F238E27FC236}">
                <a16:creationId xmlns:a16="http://schemas.microsoft.com/office/drawing/2014/main" id="{25233A0D-4A20-9F45-AB27-4FFB823C177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4" name="Slide Number Placeholder 3">
            <a:extLst>
              <a:ext uri="{FF2B5EF4-FFF2-40B4-BE49-F238E27FC236}">
                <a16:creationId xmlns:a16="http://schemas.microsoft.com/office/drawing/2014/main" id="{8A3AF9A4-211C-0848-85A5-5B873DA80158}"/>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2654143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Slide_MiddleBanner3">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BDA189B-415D-FD40-815D-A9CF65507F0F}"/>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a:extLst>
              <a:ext uri="{FF2B5EF4-FFF2-40B4-BE49-F238E27FC236}">
                <a16:creationId xmlns:a16="http://schemas.microsoft.com/office/drawing/2014/main" id="{C597CF34-4FBF-344E-B79E-585A261F068A}"/>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2070099"/>
            <a:ext cx="12191998" cy="4046818"/>
          </a:xfrm>
          <a:prstGeom prst="rect">
            <a:avLst/>
          </a:prstGeom>
        </p:spPr>
      </p:pic>
      <p:sp>
        <p:nvSpPr>
          <p:cNvPr id="3" name="Rectangle 2">
            <a:extLst>
              <a:ext uri="{FF2B5EF4-FFF2-40B4-BE49-F238E27FC236}">
                <a16:creationId xmlns:a16="http://schemas.microsoft.com/office/drawing/2014/main" id="{47AA1723-3DC6-F043-9F1B-05C8862A323B}"/>
              </a:ext>
            </a:extLst>
          </p:cNvPr>
          <p:cNvSpPr/>
          <p:nvPr userDrawn="1"/>
        </p:nvSpPr>
        <p:spPr>
          <a:xfrm>
            <a:off x="3138" y="2070098"/>
            <a:ext cx="12185724" cy="4046819"/>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Rectangle 4">
            <a:extLst>
              <a:ext uri="{FF2B5EF4-FFF2-40B4-BE49-F238E27FC236}">
                <a16:creationId xmlns:a16="http://schemas.microsoft.com/office/drawing/2014/main" id="{38D0B990-45B5-9646-81BB-79F6571FB8A7}"/>
              </a:ext>
            </a:extLst>
          </p:cNvPr>
          <p:cNvSpPr>
            <a:spLocks noGrp="1" noChangeArrowheads="1"/>
          </p:cNvSpPr>
          <p:nvPr>
            <p:ph type="subTitle" idx="13" hasCustomPrompt="1"/>
          </p:nvPr>
        </p:nvSpPr>
        <p:spPr>
          <a:xfrm>
            <a:off x="1" y="356880"/>
            <a:ext cx="12191998" cy="342779"/>
          </a:xfrm>
        </p:spPr>
        <p:txBody>
          <a:bodyPr anchor="ctr" anchorCtr="0"/>
          <a:lstStyle>
            <a:lvl1pPr marL="0" indent="0" algn="ctr">
              <a:buFontTx/>
              <a:buNone/>
              <a:defRPr sz="1200" b="1" i="0" spc="600">
                <a:solidFill>
                  <a:schemeClr val="bg1">
                    <a:lumMod val="50000"/>
                  </a:schemeClr>
                </a:solidFill>
                <a:latin typeface="Arial" panose="020B0604020202020204" pitchFamily="34" charset="0"/>
                <a:cs typeface="Arial" panose="020B0604020202020204" pitchFamily="34" charset="0"/>
              </a:defRPr>
            </a:lvl1pPr>
          </a:lstStyle>
          <a:p>
            <a:pPr lvl="0"/>
            <a:r>
              <a:rPr lang="fr" noProof="0"/>
              <a:t>PARTS.CAT.COM</a:t>
            </a:r>
          </a:p>
        </p:txBody>
      </p:sp>
      <p:sp>
        <p:nvSpPr>
          <p:cNvPr id="5" name="Title 1">
            <a:extLst>
              <a:ext uri="{FF2B5EF4-FFF2-40B4-BE49-F238E27FC236}">
                <a16:creationId xmlns:a16="http://schemas.microsoft.com/office/drawing/2014/main" id="{E5998A66-B3A6-704C-9F60-94F720D1FF54}"/>
              </a:ext>
            </a:extLst>
          </p:cNvPr>
          <p:cNvSpPr>
            <a:spLocks noGrp="1"/>
          </p:cNvSpPr>
          <p:nvPr>
            <p:ph type="title" hasCustomPrompt="1"/>
          </p:nvPr>
        </p:nvSpPr>
        <p:spPr>
          <a:xfrm>
            <a:off x="1" y="699659"/>
            <a:ext cx="12191998" cy="543089"/>
          </a:xfrm>
          <a:prstGeom prst="rect">
            <a:avLst/>
          </a:prstGeom>
        </p:spPr>
        <p:txBody>
          <a:bodyPr anchor="ctr" anchorCtr="0"/>
          <a:lstStyle>
            <a:lvl1pPr algn="ctr">
              <a:defRPr sz="4500" b="0">
                <a:solidFill>
                  <a:srgbClr val="FFBD11"/>
                </a:solidFill>
              </a:defRPr>
            </a:lvl1pPr>
          </a:lstStyle>
          <a:p>
            <a:r>
              <a:rPr lang="fr"/>
              <a:t>CLIQUEZ POUR MODIFIER LE STYLE DU TITRE PRINCIPAL</a:t>
            </a:r>
          </a:p>
        </p:txBody>
      </p:sp>
      <p:pic>
        <p:nvPicPr>
          <p:cNvPr id="6" name="Picture 5">
            <a:extLst>
              <a:ext uri="{FF2B5EF4-FFF2-40B4-BE49-F238E27FC236}">
                <a16:creationId xmlns:a16="http://schemas.microsoft.com/office/drawing/2014/main" id="{CDAE7883-9FE7-7E48-AB6F-324750E55982}"/>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656109"/>
            <a:ext cx="5627966" cy="2331412"/>
          </a:xfrm>
          <a:prstGeom prst="rect">
            <a:avLst/>
          </a:prstGeom>
        </p:spPr>
      </p:pic>
      <p:sp>
        <p:nvSpPr>
          <p:cNvPr id="7" name="Text Placeholder 3">
            <a:extLst>
              <a:ext uri="{FF2B5EF4-FFF2-40B4-BE49-F238E27FC236}">
                <a16:creationId xmlns:a16="http://schemas.microsoft.com/office/drawing/2014/main" id="{D237E72A-4C83-D94B-B239-8C2CB6A2C574}"/>
              </a:ext>
            </a:extLst>
          </p:cNvPr>
          <p:cNvSpPr>
            <a:spLocks noGrp="1"/>
          </p:cNvSpPr>
          <p:nvPr>
            <p:ph type="body" sz="half" idx="14" hasCustomPrompt="1"/>
          </p:nvPr>
        </p:nvSpPr>
        <p:spPr>
          <a:xfrm>
            <a:off x="819651" y="2415065"/>
            <a:ext cx="4311012" cy="1393277"/>
          </a:xfrm>
        </p:spPr>
        <p:txBody>
          <a:bodyPr>
            <a:normAutofit/>
          </a:bodyPr>
          <a:lstStyle>
            <a:lvl1pPr marL="0" indent="0" algn="l">
              <a:buNone/>
              <a:defRPr sz="2400" b="1" i="0">
                <a:solidFill>
                  <a:srgbClr val="FEBE15"/>
                </a:solidFill>
                <a:latin typeface="Arial" panose="020B0604020202020204" pitchFamily="34" charset="0"/>
                <a:cs typeface="Arial" panose="020B0604020202020204" pitchFamily="34" charset="0"/>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UNE MISE EN AVANT SUR VOTRE SOLUTION NUMÉRIQUE</a:t>
            </a:r>
          </a:p>
        </p:txBody>
      </p:sp>
      <p:sp>
        <p:nvSpPr>
          <p:cNvPr id="8" name="Rectangle 7">
            <a:extLst>
              <a:ext uri="{FF2B5EF4-FFF2-40B4-BE49-F238E27FC236}">
                <a16:creationId xmlns:a16="http://schemas.microsoft.com/office/drawing/2014/main" id="{4BB96861-B452-824D-8D4B-43C0521B5CEB}"/>
              </a:ext>
            </a:extLst>
          </p:cNvPr>
          <p:cNvSpPr/>
          <p:nvPr userDrawn="1"/>
        </p:nvSpPr>
        <p:spPr>
          <a:xfrm>
            <a:off x="6064764" y="2767873"/>
            <a:ext cx="5745554" cy="365372"/>
          </a:xfrm>
          <a:prstGeom prst="rect">
            <a:avLst/>
          </a:prstGeom>
          <a:gradFill flip="none" rotWithShape="1">
            <a:gsLst>
              <a:gs pos="0">
                <a:srgbClr val="376A7F">
                  <a:shade val="30000"/>
                  <a:satMod val="115000"/>
                  <a:alpha val="76000"/>
                </a:srgbClr>
              </a:gs>
              <a:gs pos="50000">
                <a:srgbClr val="376A7F">
                  <a:shade val="67500"/>
                  <a:satMod val="115000"/>
                  <a:alpha val="66000"/>
                </a:srgbClr>
              </a:gs>
              <a:gs pos="100000">
                <a:srgbClr val="376A7F">
                  <a:shade val="100000"/>
                  <a:satMod val="115000"/>
                  <a:alpha val="61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9A066AF6-FBEA-A346-ABBF-200671452B6E}"/>
              </a:ext>
            </a:extLst>
          </p:cNvPr>
          <p:cNvSpPr/>
          <p:nvPr userDrawn="1"/>
        </p:nvSpPr>
        <p:spPr>
          <a:xfrm>
            <a:off x="6064764" y="3323457"/>
            <a:ext cx="5745554" cy="365372"/>
          </a:xfrm>
          <a:prstGeom prst="rect">
            <a:avLst/>
          </a:prstGeom>
          <a:gradFill flip="none" rotWithShape="1">
            <a:gsLst>
              <a:gs pos="0">
                <a:srgbClr val="376A7F">
                  <a:shade val="30000"/>
                  <a:satMod val="115000"/>
                  <a:alpha val="76000"/>
                </a:srgbClr>
              </a:gs>
              <a:gs pos="50000">
                <a:srgbClr val="376A7F">
                  <a:shade val="67500"/>
                  <a:satMod val="115000"/>
                  <a:alpha val="66000"/>
                </a:srgbClr>
              </a:gs>
              <a:gs pos="100000">
                <a:srgbClr val="376A7F">
                  <a:shade val="100000"/>
                  <a:satMod val="115000"/>
                  <a:alpha val="61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AECB4612-2FE8-DC46-B5FD-9454B6E5C820}"/>
              </a:ext>
            </a:extLst>
          </p:cNvPr>
          <p:cNvSpPr/>
          <p:nvPr userDrawn="1"/>
        </p:nvSpPr>
        <p:spPr>
          <a:xfrm>
            <a:off x="6064764" y="3925341"/>
            <a:ext cx="5745554" cy="365372"/>
          </a:xfrm>
          <a:prstGeom prst="rect">
            <a:avLst/>
          </a:prstGeom>
          <a:gradFill flip="none" rotWithShape="1">
            <a:gsLst>
              <a:gs pos="0">
                <a:srgbClr val="376A7F">
                  <a:shade val="30000"/>
                  <a:satMod val="115000"/>
                  <a:alpha val="76000"/>
                </a:srgbClr>
              </a:gs>
              <a:gs pos="50000">
                <a:srgbClr val="376A7F">
                  <a:shade val="67500"/>
                  <a:satMod val="115000"/>
                  <a:alpha val="66000"/>
                </a:srgbClr>
              </a:gs>
              <a:gs pos="100000">
                <a:srgbClr val="376A7F">
                  <a:shade val="100000"/>
                  <a:satMod val="115000"/>
                  <a:alpha val="61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8E96E8E-B9A9-4342-8C1E-9AC77B4C3F83}"/>
              </a:ext>
            </a:extLst>
          </p:cNvPr>
          <p:cNvSpPr/>
          <p:nvPr userDrawn="1"/>
        </p:nvSpPr>
        <p:spPr>
          <a:xfrm>
            <a:off x="6064764" y="4480925"/>
            <a:ext cx="5745554" cy="365372"/>
          </a:xfrm>
          <a:prstGeom prst="rect">
            <a:avLst/>
          </a:prstGeom>
          <a:gradFill flip="none" rotWithShape="1">
            <a:gsLst>
              <a:gs pos="0">
                <a:srgbClr val="376A7F">
                  <a:shade val="30000"/>
                  <a:satMod val="115000"/>
                  <a:alpha val="76000"/>
                </a:srgbClr>
              </a:gs>
              <a:gs pos="50000">
                <a:srgbClr val="376A7F">
                  <a:shade val="67500"/>
                  <a:satMod val="115000"/>
                  <a:alpha val="66000"/>
                </a:srgbClr>
              </a:gs>
              <a:gs pos="100000">
                <a:srgbClr val="376A7F">
                  <a:shade val="100000"/>
                  <a:satMod val="115000"/>
                  <a:alpha val="61000"/>
                </a:srgbClr>
              </a:gs>
            </a:gsLst>
            <a:lin ang="27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 Placeholder 3">
            <a:extLst>
              <a:ext uri="{FF2B5EF4-FFF2-40B4-BE49-F238E27FC236}">
                <a16:creationId xmlns:a16="http://schemas.microsoft.com/office/drawing/2014/main" id="{71444D61-CAAB-0446-AB10-0291164BEA4A}"/>
              </a:ext>
            </a:extLst>
          </p:cNvPr>
          <p:cNvSpPr>
            <a:spLocks noGrp="1"/>
          </p:cNvSpPr>
          <p:nvPr>
            <p:ph type="body" sz="half" idx="12" hasCustomPrompt="1"/>
          </p:nvPr>
        </p:nvSpPr>
        <p:spPr>
          <a:xfrm>
            <a:off x="6182352" y="2790812"/>
            <a:ext cx="5627966" cy="2115932"/>
          </a:xfrm>
        </p:spPr>
        <p:txBody>
          <a:bodyPr/>
          <a:lstStyle>
            <a:lvl1pPr marL="0" indent="0">
              <a:buNone/>
              <a:defRPr sz="1600">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Cliquer pour ajouter du texte</a:t>
            </a:r>
          </a:p>
          <a:p>
            <a:pPr lvl="0"/>
            <a:endParaRPr lang="en-US"/>
          </a:p>
          <a:p>
            <a:pPr lvl="0"/>
            <a:r>
              <a:rPr lang="fr"/>
              <a:t>Cliquer pour ajouter du texte</a:t>
            </a:r>
          </a:p>
          <a:p>
            <a:pPr lvl="0"/>
            <a:endParaRPr lang="en-US"/>
          </a:p>
          <a:p>
            <a:pPr lvl="0"/>
            <a:r>
              <a:rPr lang="fr"/>
              <a:t>Cliquer pour ajouter du texte</a:t>
            </a:r>
          </a:p>
          <a:p>
            <a:pPr lvl="0"/>
            <a:endParaRPr lang="en-US"/>
          </a:p>
          <a:p>
            <a:pPr lvl="0"/>
            <a:r>
              <a:rPr lang="fr"/>
              <a:t>Cliquer pour ajouter du texte</a:t>
            </a:r>
          </a:p>
        </p:txBody>
      </p:sp>
      <p:pic>
        <p:nvPicPr>
          <p:cNvPr id="14" name="Picture 13">
            <a:extLst>
              <a:ext uri="{FF2B5EF4-FFF2-40B4-BE49-F238E27FC236}">
                <a16:creationId xmlns:a16="http://schemas.microsoft.com/office/drawing/2014/main" id="{D96878DD-6D0B-944E-8B4B-3504C44A5FE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5" name="Slide Number Placeholder 3">
            <a:extLst>
              <a:ext uri="{FF2B5EF4-FFF2-40B4-BE49-F238E27FC236}">
                <a16:creationId xmlns:a16="http://schemas.microsoft.com/office/drawing/2014/main" id="{2AA93BB4-2C98-4F4C-AB3A-8B4177457B24}"/>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1760325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nner_Dar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AAA840-32C1-F34E-855D-3339F3BA4753}"/>
              </a:ext>
            </a:extLst>
          </p:cNvPr>
          <p:cNvSpPr>
            <a:spLocks noGrp="1" noChangeArrowheads="1"/>
          </p:cNvSpPr>
          <p:nvPr>
            <p:ph type="subTitle" idx="17" hasCustomPrompt="1"/>
          </p:nvPr>
        </p:nvSpPr>
        <p:spPr>
          <a:xfrm>
            <a:off x="359308" y="349251"/>
            <a:ext cx="6534622" cy="355304"/>
          </a:xfrm>
        </p:spPr>
        <p:txBody>
          <a:bodyPr anchor="ctr" anchorCtr="0">
            <a:normAutofit/>
          </a:bodyPr>
          <a:lstStyle>
            <a:lvl1pPr marL="0" indent="0" algn="l">
              <a:buFontTx/>
              <a:buNone/>
              <a:defRPr sz="12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pic>
        <p:nvPicPr>
          <p:cNvPr id="3" name="Picture 2">
            <a:extLst>
              <a:ext uri="{FF2B5EF4-FFF2-40B4-BE49-F238E27FC236}">
                <a16:creationId xmlns:a16="http://schemas.microsoft.com/office/drawing/2014/main" id="{DDB34DFD-323C-4C4C-BBBF-568EC09842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893930" y="1613"/>
            <a:ext cx="5303800" cy="6615981"/>
          </a:xfrm>
          <a:prstGeom prst="rect">
            <a:avLst/>
          </a:prstGeom>
        </p:spPr>
      </p:pic>
      <p:sp>
        <p:nvSpPr>
          <p:cNvPr id="4" name="Content Placeholder 2">
            <a:extLst>
              <a:ext uri="{FF2B5EF4-FFF2-40B4-BE49-F238E27FC236}">
                <a16:creationId xmlns:a16="http://schemas.microsoft.com/office/drawing/2014/main" id="{20B1E390-73C5-5846-BE91-D68DED4F69D4}"/>
              </a:ext>
            </a:extLst>
          </p:cNvPr>
          <p:cNvSpPr>
            <a:spLocks noGrp="1"/>
          </p:cNvSpPr>
          <p:nvPr>
            <p:ph idx="18" hasCustomPrompt="1"/>
          </p:nvPr>
        </p:nvSpPr>
        <p:spPr>
          <a:xfrm>
            <a:off x="8265247" y="1036537"/>
            <a:ext cx="3102089" cy="1746249"/>
          </a:xfrm>
        </p:spPr>
        <p:txBody>
          <a:bodyPr/>
          <a:lstStyle>
            <a:lvl1pPr>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
              <a:t>Cliquez pour ajouter une image</a:t>
            </a:r>
          </a:p>
        </p:txBody>
      </p:sp>
      <p:sp>
        <p:nvSpPr>
          <p:cNvPr id="5" name="Content Placeholder 2">
            <a:extLst>
              <a:ext uri="{FF2B5EF4-FFF2-40B4-BE49-F238E27FC236}">
                <a16:creationId xmlns:a16="http://schemas.microsoft.com/office/drawing/2014/main" id="{1E2C6EAA-B6EB-DA4C-8577-60A00F950F31}"/>
              </a:ext>
            </a:extLst>
          </p:cNvPr>
          <p:cNvSpPr>
            <a:spLocks noGrp="1"/>
          </p:cNvSpPr>
          <p:nvPr>
            <p:ph idx="19" hasCustomPrompt="1"/>
          </p:nvPr>
        </p:nvSpPr>
        <p:spPr>
          <a:xfrm>
            <a:off x="8265247" y="3349459"/>
            <a:ext cx="3102089" cy="1746249"/>
          </a:xfrm>
        </p:spPr>
        <p:txBody>
          <a:bodyPr/>
          <a:lstStyle>
            <a:lvl1pPr>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
              <a:t>Cliquez pour ajouter une image</a:t>
            </a:r>
          </a:p>
        </p:txBody>
      </p:sp>
      <p:sp>
        <p:nvSpPr>
          <p:cNvPr id="6" name="Rectangle 5">
            <a:extLst>
              <a:ext uri="{FF2B5EF4-FFF2-40B4-BE49-F238E27FC236}">
                <a16:creationId xmlns:a16="http://schemas.microsoft.com/office/drawing/2014/main" id="{CC4C2276-8857-2D47-AF0B-87DFA4892CE0}"/>
              </a:ext>
            </a:extLst>
          </p:cNvPr>
          <p:cNvSpPr/>
          <p:nvPr userDrawn="1"/>
        </p:nvSpPr>
        <p:spPr>
          <a:xfrm>
            <a:off x="6887596" y="0"/>
            <a:ext cx="5303800" cy="6552347"/>
          </a:xfrm>
          <a:prstGeom prst="rect">
            <a:avLst/>
          </a:prstGeom>
          <a:gradFill flip="none" rotWithShape="1">
            <a:gsLst>
              <a:gs pos="43000">
                <a:schemeClr val="tx1">
                  <a:lumMod val="65000"/>
                  <a:lumOff val="35000"/>
                  <a:alpha val="17000"/>
                </a:schemeClr>
              </a:gs>
              <a:gs pos="72000">
                <a:schemeClr val="tx1">
                  <a:alpha val="27000"/>
                  <a:lumMod val="71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7" name="Picture 6" descr="Une image contenant sombre, ordinateur, assis, ordinateur&#10;&#10;Description générée automatiquement">
            <a:extLst>
              <a:ext uri="{FF2B5EF4-FFF2-40B4-BE49-F238E27FC236}">
                <a16:creationId xmlns:a16="http://schemas.microsoft.com/office/drawing/2014/main" id="{83849FB4-00C2-B143-8CB9-75E619B5FD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6838"/>
          <a:stretch/>
        </p:blipFill>
        <p:spPr>
          <a:xfrm>
            <a:off x="7401044" y="4002957"/>
            <a:ext cx="4830497" cy="2579870"/>
          </a:xfrm>
          <a:prstGeom prst="rect">
            <a:avLst/>
          </a:prstGeom>
        </p:spPr>
      </p:pic>
      <p:sp>
        <p:nvSpPr>
          <p:cNvPr id="9" name="Title 1">
            <a:extLst>
              <a:ext uri="{FF2B5EF4-FFF2-40B4-BE49-F238E27FC236}">
                <a16:creationId xmlns:a16="http://schemas.microsoft.com/office/drawing/2014/main" id="{824CE8DA-6742-5A4D-BBF5-47C1F5FA77D4}"/>
              </a:ext>
            </a:extLst>
          </p:cNvPr>
          <p:cNvSpPr>
            <a:spLocks noGrp="1"/>
          </p:cNvSpPr>
          <p:nvPr>
            <p:ph type="title" hasCustomPrompt="1"/>
          </p:nvPr>
        </p:nvSpPr>
        <p:spPr>
          <a:xfrm>
            <a:off x="365641" y="755290"/>
            <a:ext cx="6505050" cy="1097694"/>
          </a:xfrm>
          <a:prstGeom prst="rect">
            <a:avLst/>
          </a:prstGeom>
        </p:spPr>
        <p:txBody>
          <a:bodyPr anchor="ctr" anchorCtr="0"/>
          <a:lstStyle>
            <a:lvl1pPr>
              <a:defRPr sz="4500" b="0">
                <a:solidFill>
                  <a:srgbClr val="FFBD11"/>
                </a:solidFill>
              </a:defRPr>
            </a:lvl1pPr>
          </a:lstStyle>
          <a:p>
            <a:r>
              <a:rPr lang="fr"/>
              <a:t>CLIQUEZ POUR MODIFIER LE TITRE PRINCIPAL</a:t>
            </a:r>
          </a:p>
        </p:txBody>
      </p:sp>
      <p:sp>
        <p:nvSpPr>
          <p:cNvPr id="10" name="Text Placeholder 3">
            <a:extLst>
              <a:ext uri="{FF2B5EF4-FFF2-40B4-BE49-F238E27FC236}">
                <a16:creationId xmlns:a16="http://schemas.microsoft.com/office/drawing/2014/main" id="{B7EE5BFE-03BB-2247-A787-A96C38231AE7}"/>
              </a:ext>
            </a:extLst>
          </p:cNvPr>
          <p:cNvSpPr>
            <a:spLocks noGrp="1"/>
          </p:cNvSpPr>
          <p:nvPr>
            <p:ph type="body" sz="half" idx="2" hasCustomPrompt="1"/>
          </p:nvPr>
        </p:nvSpPr>
        <p:spPr>
          <a:xfrm>
            <a:off x="1041000" y="2486877"/>
            <a:ext cx="1264091" cy="361386"/>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11" name="Text Placeholder 3">
            <a:extLst>
              <a:ext uri="{FF2B5EF4-FFF2-40B4-BE49-F238E27FC236}">
                <a16:creationId xmlns:a16="http://schemas.microsoft.com/office/drawing/2014/main" id="{29618474-BE29-5242-9FC1-EE9B5A81B753}"/>
              </a:ext>
            </a:extLst>
          </p:cNvPr>
          <p:cNvSpPr>
            <a:spLocks noGrp="1"/>
          </p:cNvSpPr>
          <p:nvPr>
            <p:ph type="body" sz="half" idx="10" hasCustomPrompt="1"/>
          </p:nvPr>
        </p:nvSpPr>
        <p:spPr>
          <a:xfrm>
            <a:off x="3914829" y="2486877"/>
            <a:ext cx="1264091" cy="361386"/>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12" name="Text Placeholder 3">
            <a:extLst>
              <a:ext uri="{FF2B5EF4-FFF2-40B4-BE49-F238E27FC236}">
                <a16:creationId xmlns:a16="http://schemas.microsoft.com/office/drawing/2014/main" id="{52366B5A-C585-E04C-B185-6CF54B169BAF}"/>
              </a:ext>
            </a:extLst>
          </p:cNvPr>
          <p:cNvSpPr>
            <a:spLocks noGrp="1"/>
          </p:cNvSpPr>
          <p:nvPr>
            <p:ph type="body" sz="half" idx="11" hasCustomPrompt="1"/>
          </p:nvPr>
        </p:nvSpPr>
        <p:spPr>
          <a:xfrm>
            <a:off x="1037614" y="4495181"/>
            <a:ext cx="1264091" cy="361386"/>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13" name="Text Placeholder 3">
            <a:extLst>
              <a:ext uri="{FF2B5EF4-FFF2-40B4-BE49-F238E27FC236}">
                <a16:creationId xmlns:a16="http://schemas.microsoft.com/office/drawing/2014/main" id="{91F31B35-9D0C-8645-BA83-03356E2C9C3C}"/>
              </a:ext>
            </a:extLst>
          </p:cNvPr>
          <p:cNvSpPr>
            <a:spLocks noGrp="1"/>
          </p:cNvSpPr>
          <p:nvPr>
            <p:ph type="body" sz="half" idx="12" hasCustomPrompt="1"/>
          </p:nvPr>
        </p:nvSpPr>
        <p:spPr>
          <a:xfrm>
            <a:off x="3911443" y="4495181"/>
            <a:ext cx="1264091" cy="361386"/>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a:t>
            </a:r>
          </a:p>
        </p:txBody>
      </p:sp>
      <p:sp>
        <p:nvSpPr>
          <p:cNvPr id="14" name="Text Placeholder 3">
            <a:extLst>
              <a:ext uri="{FF2B5EF4-FFF2-40B4-BE49-F238E27FC236}">
                <a16:creationId xmlns:a16="http://schemas.microsoft.com/office/drawing/2014/main" id="{16C91130-77D7-CF41-B02C-1330F1EEA86E}"/>
              </a:ext>
            </a:extLst>
          </p:cNvPr>
          <p:cNvSpPr>
            <a:spLocks noGrp="1"/>
          </p:cNvSpPr>
          <p:nvPr>
            <p:ph type="body" sz="half" idx="13" hasCustomPrompt="1"/>
          </p:nvPr>
        </p:nvSpPr>
        <p:spPr>
          <a:xfrm>
            <a:off x="1041000" y="2865406"/>
            <a:ext cx="1264091" cy="1013929"/>
          </a:xfrm>
        </p:spPr>
        <p:txBody>
          <a:bodyPr>
            <a:normAutofit/>
          </a:bodyPr>
          <a:lstStyle>
            <a:lvl1pPr marL="0" indent="0" algn="ctr">
              <a:buNone/>
              <a:defRPr sz="1200">
                <a:solidFill>
                  <a:schemeClr val="bg1">
                    <a:lumMod val="65000"/>
                  </a:schemeClr>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5" name="Text Placeholder 3">
            <a:extLst>
              <a:ext uri="{FF2B5EF4-FFF2-40B4-BE49-F238E27FC236}">
                <a16:creationId xmlns:a16="http://schemas.microsoft.com/office/drawing/2014/main" id="{2D23B707-647F-8F4D-AE3E-AA1735401A42}"/>
              </a:ext>
            </a:extLst>
          </p:cNvPr>
          <p:cNvSpPr>
            <a:spLocks noGrp="1"/>
          </p:cNvSpPr>
          <p:nvPr>
            <p:ph type="body" sz="half" idx="14" hasCustomPrompt="1"/>
          </p:nvPr>
        </p:nvSpPr>
        <p:spPr>
          <a:xfrm>
            <a:off x="3927075" y="2865406"/>
            <a:ext cx="1264091" cy="1013929"/>
          </a:xfrm>
        </p:spPr>
        <p:txBody>
          <a:bodyPr>
            <a:normAutofit/>
          </a:bodyPr>
          <a:lstStyle>
            <a:lvl1pPr marL="0" indent="0" algn="ctr">
              <a:buNone/>
              <a:defRPr sz="1200">
                <a:solidFill>
                  <a:schemeClr val="bg1">
                    <a:lumMod val="65000"/>
                  </a:schemeClr>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6" name="Text Placeholder 3">
            <a:extLst>
              <a:ext uri="{FF2B5EF4-FFF2-40B4-BE49-F238E27FC236}">
                <a16:creationId xmlns:a16="http://schemas.microsoft.com/office/drawing/2014/main" id="{87FBC402-DDEC-EA4A-9E77-001780412DA1}"/>
              </a:ext>
            </a:extLst>
          </p:cNvPr>
          <p:cNvSpPr>
            <a:spLocks noGrp="1"/>
          </p:cNvSpPr>
          <p:nvPr>
            <p:ph type="body" sz="half" idx="15" hasCustomPrompt="1"/>
          </p:nvPr>
        </p:nvSpPr>
        <p:spPr>
          <a:xfrm>
            <a:off x="1026280" y="4874614"/>
            <a:ext cx="1264091" cy="1013929"/>
          </a:xfrm>
        </p:spPr>
        <p:txBody>
          <a:bodyPr>
            <a:normAutofit/>
          </a:bodyPr>
          <a:lstStyle>
            <a:lvl1pPr marL="0" indent="0" algn="ctr">
              <a:buNone/>
              <a:defRPr sz="1200">
                <a:solidFill>
                  <a:schemeClr val="bg1">
                    <a:lumMod val="65000"/>
                  </a:schemeClr>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sp>
        <p:nvSpPr>
          <p:cNvPr id="17" name="Text Placeholder 3">
            <a:extLst>
              <a:ext uri="{FF2B5EF4-FFF2-40B4-BE49-F238E27FC236}">
                <a16:creationId xmlns:a16="http://schemas.microsoft.com/office/drawing/2014/main" id="{978829DC-B177-0841-B38D-5B9E9D2CDB5E}"/>
              </a:ext>
            </a:extLst>
          </p:cNvPr>
          <p:cNvSpPr>
            <a:spLocks noGrp="1"/>
          </p:cNvSpPr>
          <p:nvPr>
            <p:ph type="body" sz="half" idx="16" hasCustomPrompt="1"/>
          </p:nvPr>
        </p:nvSpPr>
        <p:spPr>
          <a:xfrm>
            <a:off x="3940930" y="4874614"/>
            <a:ext cx="1264091" cy="1013929"/>
          </a:xfrm>
        </p:spPr>
        <p:txBody>
          <a:bodyPr>
            <a:normAutofit/>
          </a:bodyPr>
          <a:lstStyle>
            <a:lvl1pPr marL="0" indent="0" algn="ctr">
              <a:buNone/>
              <a:defRPr sz="1200">
                <a:solidFill>
                  <a:schemeClr val="bg1">
                    <a:lumMod val="65000"/>
                  </a:schemeClr>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Cliquez pour ajouter un bref paragraphe résumant vos points</a:t>
            </a:r>
          </a:p>
        </p:txBody>
      </p:sp>
      <p:pic>
        <p:nvPicPr>
          <p:cNvPr id="18" name="Picture 17">
            <a:extLst>
              <a:ext uri="{FF2B5EF4-FFF2-40B4-BE49-F238E27FC236}">
                <a16:creationId xmlns:a16="http://schemas.microsoft.com/office/drawing/2014/main" id="{483BDEFF-771E-7E48-A0C5-5354ACFBFCC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9" name="Slide Number Placeholder 3">
            <a:extLst>
              <a:ext uri="{FF2B5EF4-FFF2-40B4-BE49-F238E27FC236}">
                <a16:creationId xmlns:a16="http://schemas.microsoft.com/office/drawing/2014/main" id="{8F5FBDE5-6F2D-1A43-A6CB-A8CADDFE7ECE}"/>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pic>
        <p:nvPicPr>
          <p:cNvPr id="20" name="Picture 19">
            <a:extLst>
              <a:ext uri="{FF2B5EF4-FFF2-40B4-BE49-F238E27FC236}">
                <a16:creationId xmlns:a16="http://schemas.microsoft.com/office/drawing/2014/main" id="{C5C036FA-9F0F-9347-A5FC-10FBDCCE8FDD}"/>
              </a:ext>
            </a:extLst>
          </p:cNvPr>
          <p:cNvPicPr>
            <a:picLocks noChangeAspect="1"/>
          </p:cNvPicPr>
          <p:nvPr userDrawn="1"/>
        </p:nvPicPr>
        <p:blipFill>
          <a:blip r:embed="rId5"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spTree>
    <p:extLst>
      <p:ext uri="{BB962C8B-B14F-4D97-AF65-F5344CB8AC3E}">
        <p14:creationId xmlns:p14="http://schemas.microsoft.com/office/powerpoint/2010/main" val="2959314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BannerSlim">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5AC304E-7777-1A44-B62F-FBC104A67201}"/>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a:extLst>
              <a:ext uri="{FF2B5EF4-FFF2-40B4-BE49-F238E27FC236}">
                <a16:creationId xmlns:a16="http://schemas.microsoft.com/office/drawing/2014/main" id="{53D0A7C8-85F6-904A-ADB5-D87810C4A8E3}"/>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138" y="179406"/>
            <a:ext cx="12195137" cy="1253703"/>
          </a:xfrm>
          <a:prstGeom prst="rect">
            <a:avLst/>
          </a:prstGeom>
        </p:spPr>
      </p:pic>
      <p:pic>
        <p:nvPicPr>
          <p:cNvPr id="3" name="Graphic 2">
            <a:extLst>
              <a:ext uri="{FF2B5EF4-FFF2-40B4-BE49-F238E27FC236}">
                <a16:creationId xmlns:a16="http://schemas.microsoft.com/office/drawing/2014/main" id="{A3B11262-23E8-2141-9BBB-D48A7C8AF58D}"/>
              </a:ext>
            </a:extLst>
          </p:cNvPr>
          <p:cNvPicPr>
            <a:picLocks noChangeAspect="1"/>
          </p:cNvPicPr>
          <p:nvPr userDrawn="1"/>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0" t="19394" r="82602" b="70606"/>
          <a:stretch/>
        </p:blipFill>
        <p:spPr>
          <a:xfrm flipH="1" flipV="1">
            <a:off x="9722326" y="377060"/>
            <a:ext cx="3406753" cy="835560"/>
          </a:xfrm>
          <a:prstGeom prst="rect">
            <a:avLst/>
          </a:prstGeom>
        </p:spPr>
      </p:pic>
      <p:pic>
        <p:nvPicPr>
          <p:cNvPr id="4" name="Picture 3">
            <a:extLst>
              <a:ext uri="{FF2B5EF4-FFF2-40B4-BE49-F238E27FC236}">
                <a16:creationId xmlns:a16="http://schemas.microsoft.com/office/drawing/2014/main" id="{98174320-0843-D543-859B-2531F02DA0B1}"/>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941649" y="794840"/>
            <a:ext cx="2030212" cy="2145130"/>
          </a:xfrm>
          <a:prstGeom prst="rect">
            <a:avLst/>
          </a:prstGeom>
        </p:spPr>
      </p:pic>
      <p:sp>
        <p:nvSpPr>
          <p:cNvPr id="5" name="Content Placeholder 3">
            <a:extLst>
              <a:ext uri="{FF2B5EF4-FFF2-40B4-BE49-F238E27FC236}">
                <a16:creationId xmlns:a16="http://schemas.microsoft.com/office/drawing/2014/main" id="{87A3D1DB-82D6-4849-817F-6507380A57C6}"/>
              </a:ext>
            </a:extLst>
          </p:cNvPr>
          <p:cNvSpPr>
            <a:spLocks noGrp="1"/>
          </p:cNvSpPr>
          <p:nvPr>
            <p:ph sz="half" idx="2"/>
          </p:nvPr>
        </p:nvSpPr>
        <p:spPr>
          <a:xfrm>
            <a:off x="409911" y="2049396"/>
            <a:ext cx="5686089" cy="2284361"/>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p:txBody>
      </p:sp>
      <p:sp>
        <p:nvSpPr>
          <p:cNvPr id="6" name="Rectangle 4">
            <a:extLst>
              <a:ext uri="{FF2B5EF4-FFF2-40B4-BE49-F238E27FC236}">
                <a16:creationId xmlns:a16="http://schemas.microsoft.com/office/drawing/2014/main" id="{EB8021D3-D679-6A40-8CD8-BF61F2D82F21}"/>
              </a:ext>
            </a:extLst>
          </p:cNvPr>
          <p:cNvSpPr>
            <a:spLocks noGrp="1" noChangeArrowheads="1"/>
          </p:cNvSpPr>
          <p:nvPr>
            <p:ph type="subTitle" idx="13" hasCustomPrompt="1"/>
          </p:nvPr>
        </p:nvSpPr>
        <p:spPr>
          <a:xfrm>
            <a:off x="365640" y="356880"/>
            <a:ext cx="8860656" cy="342779"/>
          </a:xfrm>
        </p:spPr>
        <p:txBody>
          <a:bodyPr anchor="ctr" anchorCtr="0"/>
          <a:lstStyle>
            <a:lvl1pPr marL="0" indent="0" algn="l">
              <a:buFontTx/>
              <a:buNone/>
              <a:defRPr sz="1200" b="1" i="0" spc="600">
                <a:solidFill>
                  <a:schemeClr val="bg1"/>
                </a:solidFill>
                <a:latin typeface="Arial" panose="020B0604020202020204" pitchFamily="34" charset="0"/>
                <a:cs typeface="Arial" panose="020B0604020202020204" pitchFamily="34" charset="0"/>
              </a:defRPr>
            </a:lvl1pPr>
          </a:lstStyle>
          <a:p>
            <a:pPr lvl="0"/>
            <a:r>
              <a:rPr lang="fr" noProof="0"/>
              <a:t>PARTS.CAT.COM</a:t>
            </a:r>
          </a:p>
        </p:txBody>
      </p:sp>
      <p:sp>
        <p:nvSpPr>
          <p:cNvPr id="7" name="Oval 6">
            <a:extLst>
              <a:ext uri="{FF2B5EF4-FFF2-40B4-BE49-F238E27FC236}">
                <a16:creationId xmlns:a16="http://schemas.microsoft.com/office/drawing/2014/main" id="{DCF5DC43-08B1-644F-908B-DD7D00111AF7}"/>
              </a:ext>
            </a:extLst>
          </p:cNvPr>
          <p:cNvSpPr/>
          <p:nvPr userDrawn="1"/>
        </p:nvSpPr>
        <p:spPr>
          <a:xfrm>
            <a:off x="9098108" y="924411"/>
            <a:ext cx="1854703" cy="1875939"/>
          </a:xfrm>
          <a:prstGeom prst="ellipse">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itle 1">
            <a:extLst>
              <a:ext uri="{FF2B5EF4-FFF2-40B4-BE49-F238E27FC236}">
                <a16:creationId xmlns:a16="http://schemas.microsoft.com/office/drawing/2014/main" id="{AC90D02A-2EA7-C642-AD01-779DFA08EC4F}"/>
              </a:ext>
            </a:extLst>
          </p:cNvPr>
          <p:cNvSpPr>
            <a:spLocks noGrp="1"/>
          </p:cNvSpPr>
          <p:nvPr>
            <p:ph type="title" hasCustomPrompt="1"/>
          </p:nvPr>
        </p:nvSpPr>
        <p:spPr>
          <a:xfrm>
            <a:off x="365640" y="699659"/>
            <a:ext cx="8860656" cy="543089"/>
          </a:xfrm>
          <a:prstGeom prst="rect">
            <a:avLst/>
          </a:prstGeom>
        </p:spPr>
        <p:txBody>
          <a:bodyPr anchor="ctr" anchorCtr="0"/>
          <a:lstStyle>
            <a:lvl1pPr>
              <a:defRPr sz="4500" b="0">
                <a:solidFill>
                  <a:srgbClr val="FFBD11"/>
                </a:solidFill>
              </a:defRPr>
            </a:lvl1pPr>
          </a:lstStyle>
          <a:p>
            <a:r>
              <a:rPr lang="fr"/>
              <a:t>CLIQUEZ POUR MODIFIER LE STYLE DU TITRE PRINCIPAL</a:t>
            </a:r>
          </a:p>
        </p:txBody>
      </p:sp>
      <p:sp>
        <p:nvSpPr>
          <p:cNvPr id="9" name="Text Placeholder 3">
            <a:extLst>
              <a:ext uri="{FF2B5EF4-FFF2-40B4-BE49-F238E27FC236}">
                <a16:creationId xmlns:a16="http://schemas.microsoft.com/office/drawing/2014/main" id="{EC37FEAD-87F5-C546-ADF6-5EF3D036E01F}"/>
              </a:ext>
            </a:extLst>
          </p:cNvPr>
          <p:cNvSpPr>
            <a:spLocks noGrp="1"/>
          </p:cNvSpPr>
          <p:nvPr>
            <p:ph type="body" sz="half" idx="11" hasCustomPrompt="1"/>
          </p:nvPr>
        </p:nvSpPr>
        <p:spPr>
          <a:xfrm>
            <a:off x="9393413" y="1094879"/>
            <a:ext cx="1264091" cy="1535002"/>
          </a:xfrm>
        </p:spPr>
        <p:txBody>
          <a:bodyPr/>
          <a:lstStyle>
            <a:lvl1pPr marL="0" indent="0" algn="ctr">
              <a:buNone/>
              <a:defRPr sz="1867">
                <a:solidFill>
                  <a:schemeClr val="tx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algn="ctr"/>
            <a:r>
              <a:rPr lang="fr" b="0" i="0">
                <a:latin typeface="Arial Narrow" panose="020B0604020202020204" pitchFamily="34" charset="0"/>
                <a:cs typeface="Arial Narrow" panose="020B0604020202020204" pitchFamily="34" charset="0"/>
              </a:rPr>
              <a:t>Ajoutez une icône ou une photo circulaire au-dessus du cercle blanc</a:t>
            </a:r>
          </a:p>
        </p:txBody>
      </p:sp>
      <p:pic>
        <p:nvPicPr>
          <p:cNvPr id="11" name="Picture 10">
            <a:extLst>
              <a:ext uri="{FF2B5EF4-FFF2-40B4-BE49-F238E27FC236}">
                <a16:creationId xmlns:a16="http://schemas.microsoft.com/office/drawing/2014/main" id="{90828917-92D2-0A40-BA7F-7E2BB56D32D3}"/>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2" name="Slide Number Placeholder 3">
            <a:extLst>
              <a:ext uri="{FF2B5EF4-FFF2-40B4-BE49-F238E27FC236}">
                <a16:creationId xmlns:a16="http://schemas.microsoft.com/office/drawing/2014/main" id="{E7237B14-D8E8-9342-92B8-EE94099A3410}"/>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963646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SlideWhite">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263FE0B0-426B-C142-B736-51597BDFD099}"/>
              </a:ext>
            </a:extLst>
          </p:cNvPr>
          <p:cNvPicPr>
            <a:picLocks noChangeAspect="1"/>
          </p:cNvPicPr>
          <p:nvPr userDrawn="1"/>
        </p:nvPicPr>
        <p:blipFill rotWithShape="1">
          <a:blip r:embed="rId2"/>
          <a:srcRect/>
          <a:stretch/>
        </p:blipFill>
        <p:spPr>
          <a:xfrm>
            <a:off x="10711200" y="6140557"/>
            <a:ext cx="1480800" cy="473113"/>
          </a:xfrm>
          <a:prstGeom prst="rect">
            <a:avLst/>
          </a:prstGeom>
        </p:spPr>
      </p:pic>
      <p:sp>
        <p:nvSpPr>
          <p:cNvPr id="2" name="Title 1">
            <a:extLst>
              <a:ext uri="{FF2B5EF4-FFF2-40B4-BE49-F238E27FC236}">
                <a16:creationId xmlns:a16="http://schemas.microsoft.com/office/drawing/2014/main" id="{02FB9183-3FB4-8C44-B8CA-E5191AAE1011}"/>
              </a:ext>
            </a:extLst>
          </p:cNvPr>
          <p:cNvSpPr>
            <a:spLocks noGrp="1"/>
          </p:cNvSpPr>
          <p:nvPr>
            <p:ph type="title" hasCustomPrompt="1"/>
          </p:nvPr>
        </p:nvSpPr>
        <p:spPr>
          <a:xfrm>
            <a:off x="6613008" y="1204012"/>
            <a:ext cx="5185698" cy="1167107"/>
          </a:xfrm>
        </p:spPr>
        <p:txBody>
          <a:bodyPr/>
          <a:lstStyle>
            <a:lvl1pPr algn="l">
              <a:lnSpc>
                <a:spcPct val="100000"/>
              </a:lnSpc>
              <a:defRPr sz="4500" b="0">
                <a:solidFill>
                  <a:schemeClr val="tx1"/>
                </a:solidFill>
              </a:defRPr>
            </a:lvl1pPr>
          </a:lstStyle>
          <a:p>
            <a:r>
              <a:rPr lang="fr"/>
              <a:t>CLIQUEZ ICI POUR AJOUTER </a:t>
            </a:r>
            <a:br>
              <a:rPr lang="en-US"/>
            </a:br>
            <a:r>
              <a:rPr lang="fr"/>
              <a:t>VOTRE TITRE</a:t>
            </a:r>
          </a:p>
        </p:txBody>
      </p:sp>
      <p:sp>
        <p:nvSpPr>
          <p:cNvPr id="3" name="Text Placeholder 3">
            <a:extLst>
              <a:ext uri="{FF2B5EF4-FFF2-40B4-BE49-F238E27FC236}">
                <a16:creationId xmlns:a16="http://schemas.microsoft.com/office/drawing/2014/main" id="{229FFFD7-0720-0347-AFA0-688D0C40076B}"/>
              </a:ext>
            </a:extLst>
          </p:cNvPr>
          <p:cNvSpPr>
            <a:spLocks noGrp="1"/>
          </p:cNvSpPr>
          <p:nvPr>
            <p:ph type="body" sz="half" idx="2" hasCustomPrompt="1"/>
          </p:nvPr>
        </p:nvSpPr>
        <p:spPr>
          <a:xfrm>
            <a:off x="7395870" y="2922382"/>
            <a:ext cx="4184725" cy="414882"/>
          </a:xfrm>
        </p:spPr>
        <p:txBody>
          <a:bodyPr/>
          <a:lstStyle>
            <a:lvl1pPr marL="0" indent="0">
              <a:buFont typeface="Arial" panose="020B0604020202020204" pitchFamily="34" charset="0"/>
              <a:buNone/>
              <a:defRPr sz="1400">
                <a:solidFill>
                  <a:srgbClr val="44687C"/>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Exemple de ligne de texte 1</a:t>
            </a:r>
          </a:p>
        </p:txBody>
      </p:sp>
      <p:sp>
        <p:nvSpPr>
          <p:cNvPr id="4" name="Text Placeholder 3">
            <a:extLst>
              <a:ext uri="{FF2B5EF4-FFF2-40B4-BE49-F238E27FC236}">
                <a16:creationId xmlns:a16="http://schemas.microsoft.com/office/drawing/2014/main" id="{7758D84E-3795-474F-A8A8-59A8D4168AE2}"/>
              </a:ext>
            </a:extLst>
          </p:cNvPr>
          <p:cNvSpPr>
            <a:spLocks noGrp="1"/>
          </p:cNvSpPr>
          <p:nvPr>
            <p:ph type="body" sz="half" idx="10" hasCustomPrompt="1"/>
          </p:nvPr>
        </p:nvSpPr>
        <p:spPr>
          <a:xfrm>
            <a:off x="7395870" y="3582139"/>
            <a:ext cx="4184725" cy="414882"/>
          </a:xfrm>
        </p:spPr>
        <p:txBody>
          <a:bodyPr/>
          <a:lstStyle>
            <a:lvl1pPr marL="0" indent="0">
              <a:buFont typeface="Arial" panose="020B0604020202020204" pitchFamily="34" charset="0"/>
              <a:buNone/>
              <a:defRPr sz="1400">
                <a:solidFill>
                  <a:srgbClr val="44687C"/>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Exemple de ligne de texte deux</a:t>
            </a:r>
          </a:p>
        </p:txBody>
      </p:sp>
      <p:sp>
        <p:nvSpPr>
          <p:cNvPr id="5" name="Oval 4">
            <a:extLst>
              <a:ext uri="{FF2B5EF4-FFF2-40B4-BE49-F238E27FC236}">
                <a16:creationId xmlns:a16="http://schemas.microsoft.com/office/drawing/2014/main" id="{02088D87-F21E-1E45-B975-E0FF410D93C1}"/>
              </a:ext>
            </a:extLst>
          </p:cNvPr>
          <p:cNvSpPr/>
          <p:nvPr userDrawn="1"/>
        </p:nvSpPr>
        <p:spPr>
          <a:xfrm>
            <a:off x="6727634" y="2882574"/>
            <a:ext cx="519602" cy="519602"/>
          </a:xfrm>
          <a:prstGeom prst="ellipse">
            <a:avLst/>
          </a:prstGeom>
          <a:noFill/>
          <a:ln>
            <a:solidFill>
              <a:srgbClr val="FFD11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4D6339B7-AD54-744C-806C-3BDABBE32A47}"/>
              </a:ext>
            </a:extLst>
          </p:cNvPr>
          <p:cNvSpPr/>
          <p:nvPr userDrawn="1"/>
        </p:nvSpPr>
        <p:spPr>
          <a:xfrm>
            <a:off x="6727634" y="3546438"/>
            <a:ext cx="519602" cy="519602"/>
          </a:xfrm>
          <a:prstGeom prst="ellipse">
            <a:avLst/>
          </a:prstGeom>
          <a:noFill/>
          <a:ln>
            <a:solidFill>
              <a:srgbClr val="FFD11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19A58DBF-117F-FE42-B9DA-0BE330C70B5D}"/>
              </a:ext>
            </a:extLst>
          </p:cNvPr>
          <p:cNvSpPr/>
          <p:nvPr userDrawn="1"/>
        </p:nvSpPr>
        <p:spPr>
          <a:xfrm>
            <a:off x="6727634" y="4217770"/>
            <a:ext cx="519602" cy="519602"/>
          </a:xfrm>
          <a:prstGeom prst="ellipse">
            <a:avLst/>
          </a:prstGeom>
          <a:noFill/>
          <a:ln>
            <a:solidFill>
              <a:srgbClr val="FFD11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48ACA567-B48D-5742-9810-78EB2CE77DF1}"/>
              </a:ext>
            </a:extLst>
          </p:cNvPr>
          <p:cNvSpPr/>
          <p:nvPr userDrawn="1"/>
        </p:nvSpPr>
        <p:spPr>
          <a:xfrm>
            <a:off x="6727634" y="4876198"/>
            <a:ext cx="519602" cy="519602"/>
          </a:xfrm>
          <a:prstGeom prst="ellipse">
            <a:avLst/>
          </a:prstGeom>
          <a:noFill/>
          <a:ln>
            <a:solidFill>
              <a:srgbClr val="FFD11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 Placeholder 3">
            <a:extLst>
              <a:ext uri="{FF2B5EF4-FFF2-40B4-BE49-F238E27FC236}">
                <a16:creationId xmlns:a16="http://schemas.microsoft.com/office/drawing/2014/main" id="{2C58CABB-4442-DF49-A401-C42B738E765A}"/>
              </a:ext>
            </a:extLst>
          </p:cNvPr>
          <p:cNvSpPr>
            <a:spLocks noGrp="1"/>
          </p:cNvSpPr>
          <p:nvPr>
            <p:ph type="body" sz="half" idx="11" hasCustomPrompt="1"/>
          </p:nvPr>
        </p:nvSpPr>
        <p:spPr>
          <a:xfrm>
            <a:off x="7395870" y="4256697"/>
            <a:ext cx="4184725" cy="414882"/>
          </a:xfrm>
        </p:spPr>
        <p:txBody>
          <a:bodyPr/>
          <a:lstStyle>
            <a:lvl1pPr marL="0" indent="0">
              <a:buFont typeface="Arial" panose="020B0604020202020204" pitchFamily="34" charset="0"/>
              <a:buNone/>
              <a:defRPr sz="1400">
                <a:solidFill>
                  <a:srgbClr val="44687C"/>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Exemple de ligne de texte trois</a:t>
            </a:r>
          </a:p>
        </p:txBody>
      </p:sp>
      <p:sp>
        <p:nvSpPr>
          <p:cNvPr id="10" name="Text Placeholder 3">
            <a:extLst>
              <a:ext uri="{FF2B5EF4-FFF2-40B4-BE49-F238E27FC236}">
                <a16:creationId xmlns:a16="http://schemas.microsoft.com/office/drawing/2014/main" id="{92C29CC3-EBE8-9046-9A4A-7813DF0E8ED5}"/>
              </a:ext>
            </a:extLst>
          </p:cNvPr>
          <p:cNvSpPr>
            <a:spLocks noGrp="1"/>
          </p:cNvSpPr>
          <p:nvPr>
            <p:ph type="body" sz="half" idx="12" hasCustomPrompt="1"/>
          </p:nvPr>
        </p:nvSpPr>
        <p:spPr>
          <a:xfrm>
            <a:off x="7395870" y="4961235"/>
            <a:ext cx="4184725" cy="414882"/>
          </a:xfrm>
        </p:spPr>
        <p:txBody>
          <a:bodyPr>
            <a:normAutofit/>
          </a:bodyPr>
          <a:lstStyle>
            <a:lvl1pPr marL="0" indent="0">
              <a:buFont typeface="Arial" panose="020B0604020202020204" pitchFamily="34" charset="0"/>
              <a:buNone/>
              <a:defRPr sz="1400">
                <a:solidFill>
                  <a:srgbClr val="44687C"/>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Exemple de ligne de texte quatre</a:t>
            </a:r>
          </a:p>
        </p:txBody>
      </p:sp>
      <p:pic>
        <p:nvPicPr>
          <p:cNvPr id="11" name="Picture 10">
            <a:extLst>
              <a:ext uri="{FF2B5EF4-FFF2-40B4-BE49-F238E27FC236}">
                <a16:creationId xmlns:a16="http://schemas.microsoft.com/office/drawing/2014/main" id="{32836819-6DA3-FC45-B081-5199A16984C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2301078"/>
            <a:ext cx="6987435" cy="3833384"/>
          </a:xfrm>
          <a:prstGeom prst="rect">
            <a:avLst/>
          </a:prstGeom>
        </p:spPr>
      </p:pic>
      <p:grpSp>
        <p:nvGrpSpPr>
          <p:cNvPr id="12" name="Group 11">
            <a:extLst>
              <a:ext uri="{FF2B5EF4-FFF2-40B4-BE49-F238E27FC236}">
                <a16:creationId xmlns:a16="http://schemas.microsoft.com/office/drawing/2014/main" id="{ADF4174C-11E1-5E4E-BEBF-DF8E191CB2DC}"/>
              </a:ext>
            </a:extLst>
          </p:cNvPr>
          <p:cNvGrpSpPr/>
          <p:nvPr userDrawn="1"/>
        </p:nvGrpSpPr>
        <p:grpSpPr>
          <a:xfrm>
            <a:off x="2427215" y="1049667"/>
            <a:ext cx="3234455" cy="3325027"/>
            <a:chOff x="643168" y="1427588"/>
            <a:chExt cx="4113362" cy="4228546"/>
          </a:xfrm>
        </p:grpSpPr>
        <p:pic>
          <p:nvPicPr>
            <p:cNvPr id="13" name="Picture 12">
              <a:extLst>
                <a:ext uri="{FF2B5EF4-FFF2-40B4-BE49-F238E27FC236}">
                  <a16:creationId xmlns:a16="http://schemas.microsoft.com/office/drawing/2014/main" id="{5724482A-C913-9F4F-959B-082C91BC94A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412"/>
            <a:stretch/>
          </p:blipFill>
          <p:spPr>
            <a:xfrm>
              <a:off x="645443" y="1427588"/>
              <a:ext cx="4111087" cy="4228546"/>
            </a:xfrm>
            <a:prstGeom prst="ellipse">
              <a:avLst/>
            </a:prstGeom>
          </p:spPr>
        </p:pic>
        <p:sp>
          <p:nvSpPr>
            <p:cNvPr id="14" name="Oval 13">
              <a:extLst>
                <a:ext uri="{FF2B5EF4-FFF2-40B4-BE49-F238E27FC236}">
                  <a16:creationId xmlns:a16="http://schemas.microsoft.com/office/drawing/2014/main" id="{1EE21745-9146-3A4F-B8B8-E24ECFF0898D}"/>
                </a:ext>
              </a:extLst>
            </p:cNvPr>
            <p:cNvSpPr/>
            <p:nvPr userDrawn="1"/>
          </p:nvSpPr>
          <p:spPr>
            <a:xfrm>
              <a:off x="643168" y="1427588"/>
              <a:ext cx="4111087" cy="4228546"/>
            </a:xfrm>
            <a:prstGeom prst="ellipse">
              <a:avLst/>
            </a:prstGeom>
            <a:solidFill>
              <a:srgbClr val="262626">
                <a:alpha val="4392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D22A823-61CC-B149-A7A4-AE396FF7F47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149928" y="832755"/>
            <a:ext cx="3546021" cy="3746740"/>
          </a:xfrm>
          <a:prstGeom prst="rect">
            <a:avLst/>
          </a:prstGeom>
        </p:spPr>
      </p:pic>
      <p:pic>
        <p:nvPicPr>
          <p:cNvPr id="17" name="Picture 16">
            <a:extLst>
              <a:ext uri="{FF2B5EF4-FFF2-40B4-BE49-F238E27FC236}">
                <a16:creationId xmlns:a16="http://schemas.microsoft.com/office/drawing/2014/main" id="{CE0FCA5E-F0D8-2D4E-A4FE-ED0AE68D4F6A}"/>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8" name="Slide Number Placeholder 3">
            <a:extLst>
              <a:ext uri="{FF2B5EF4-FFF2-40B4-BE49-F238E27FC236}">
                <a16:creationId xmlns:a16="http://schemas.microsoft.com/office/drawing/2014/main" id="{ED58D28C-583A-6C41-B688-EFC3DBC062B9}"/>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130603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BannerDark">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AFD0A3E-8BD5-1D48-8FF9-551A673BA2FF}"/>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a:extLst>
              <a:ext uri="{FF2B5EF4-FFF2-40B4-BE49-F238E27FC236}">
                <a16:creationId xmlns:a16="http://schemas.microsoft.com/office/drawing/2014/main" id="{435F8866-FFFB-564D-B0C8-9F56E0125F1E}"/>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rot="5400000">
            <a:off x="-1430051" y="1423634"/>
            <a:ext cx="6613672" cy="3766403"/>
          </a:xfrm>
          <a:prstGeom prst="rect">
            <a:avLst/>
          </a:prstGeom>
        </p:spPr>
      </p:pic>
      <p:sp>
        <p:nvSpPr>
          <p:cNvPr id="3" name="Rectangle 2">
            <a:extLst>
              <a:ext uri="{FF2B5EF4-FFF2-40B4-BE49-F238E27FC236}">
                <a16:creationId xmlns:a16="http://schemas.microsoft.com/office/drawing/2014/main" id="{1AC79EEA-0E00-F340-B737-F656A79807C6}"/>
              </a:ext>
            </a:extLst>
          </p:cNvPr>
          <p:cNvSpPr/>
          <p:nvPr userDrawn="1"/>
        </p:nvSpPr>
        <p:spPr>
          <a:xfrm rot="5400000">
            <a:off x="-1396010" y="1376887"/>
            <a:ext cx="6545589" cy="3766403"/>
          </a:xfrm>
          <a:prstGeom prst="rect">
            <a:avLst/>
          </a:prstGeom>
          <a:gradFill flip="none" rotWithShape="1">
            <a:gsLst>
              <a:gs pos="16000">
                <a:schemeClr val="tx1">
                  <a:lumMod val="65000"/>
                  <a:lumOff val="35000"/>
                  <a:alpha val="40000"/>
                </a:schemeClr>
              </a:gs>
              <a:gs pos="72000">
                <a:schemeClr val="tx1">
                  <a:lumMod val="71000"/>
                  <a:alpha val="52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05F5198-8AA2-CE4F-ACB0-46D3D8C6B18F}"/>
              </a:ext>
            </a:extLst>
          </p:cNvPr>
          <p:cNvSpPr>
            <a:spLocks noGrp="1"/>
          </p:cNvSpPr>
          <p:nvPr>
            <p:ph type="title" hasCustomPrompt="1"/>
          </p:nvPr>
        </p:nvSpPr>
        <p:spPr>
          <a:xfrm>
            <a:off x="3785388" y="448733"/>
            <a:ext cx="8406611" cy="587916"/>
          </a:xfrm>
        </p:spPr>
        <p:txBody>
          <a:bodyPr/>
          <a:lstStyle>
            <a:lvl1pPr algn="ctr">
              <a:defRPr sz="4500" b="0">
                <a:solidFill>
                  <a:srgbClr val="FFD115"/>
                </a:solidFill>
              </a:defRPr>
            </a:lvl1pPr>
          </a:lstStyle>
          <a:p>
            <a:r>
              <a:rPr lang="fr"/>
              <a:t>CLIQUER POUR AJOUTER UN TITRE</a:t>
            </a:r>
          </a:p>
        </p:txBody>
      </p:sp>
      <p:sp>
        <p:nvSpPr>
          <p:cNvPr id="5" name="Subtitle 4">
            <a:extLst>
              <a:ext uri="{FF2B5EF4-FFF2-40B4-BE49-F238E27FC236}">
                <a16:creationId xmlns:a16="http://schemas.microsoft.com/office/drawing/2014/main" id="{1DB8AD29-6B7D-2E45-97DD-325F4CCCAEAF}"/>
              </a:ext>
            </a:extLst>
          </p:cNvPr>
          <p:cNvSpPr>
            <a:spLocks noGrp="1" noChangeArrowheads="1"/>
          </p:cNvSpPr>
          <p:nvPr>
            <p:ph type="subTitle" idx="1" hasCustomPrompt="1"/>
          </p:nvPr>
        </p:nvSpPr>
        <p:spPr>
          <a:xfrm>
            <a:off x="3785388" y="105954"/>
            <a:ext cx="8406609" cy="342779"/>
          </a:xfrm>
          <a:prstGeom prst="rect">
            <a:avLst/>
          </a:prstGeom>
        </p:spPr>
        <p:txBody>
          <a:bodyPr anchor="ctr" anchorCtr="0"/>
          <a:lstStyle>
            <a:lvl1pPr marL="0" indent="0" algn="ctr">
              <a:buFontTx/>
              <a:buNone/>
              <a:defRPr sz="14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pic>
        <p:nvPicPr>
          <p:cNvPr id="6" name="Picture 5" descr="Une image contenant sombre, ordinateur, assis, ordinateur&#10;&#10;Description générée automatiquement">
            <a:extLst>
              <a:ext uri="{FF2B5EF4-FFF2-40B4-BE49-F238E27FC236}">
                <a16:creationId xmlns:a16="http://schemas.microsoft.com/office/drawing/2014/main" id="{B91A6B97-F834-CA46-918E-8E43236C0E7D}"/>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445779"/>
            <a:ext cx="3657600" cy="2963488"/>
          </a:xfrm>
          <a:prstGeom prst="rect">
            <a:avLst/>
          </a:prstGeom>
        </p:spPr>
      </p:pic>
      <p:pic>
        <p:nvPicPr>
          <p:cNvPr id="7" name="Picture 6">
            <a:extLst>
              <a:ext uri="{FF2B5EF4-FFF2-40B4-BE49-F238E27FC236}">
                <a16:creationId xmlns:a16="http://schemas.microsoft.com/office/drawing/2014/main" id="{DA4F9B51-3C18-5C4D-9774-313C5E023CA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51653" y="1096576"/>
            <a:ext cx="3193296" cy="3374049"/>
          </a:xfrm>
          <a:prstGeom prst="rect">
            <a:avLst/>
          </a:prstGeom>
        </p:spPr>
      </p:pic>
      <p:sp>
        <p:nvSpPr>
          <p:cNvPr id="8" name="Text Placeholder 3">
            <a:extLst>
              <a:ext uri="{FF2B5EF4-FFF2-40B4-BE49-F238E27FC236}">
                <a16:creationId xmlns:a16="http://schemas.microsoft.com/office/drawing/2014/main" id="{C1D5A198-CAC8-2746-8AA0-0F000B1CBC41}"/>
              </a:ext>
            </a:extLst>
          </p:cNvPr>
          <p:cNvSpPr>
            <a:spLocks noGrp="1"/>
          </p:cNvSpPr>
          <p:nvPr>
            <p:ph type="body" sz="half" idx="2" hasCustomPrompt="1"/>
          </p:nvPr>
        </p:nvSpPr>
        <p:spPr>
          <a:xfrm>
            <a:off x="1066583" y="2285935"/>
            <a:ext cx="1585578" cy="739705"/>
          </a:xfrm>
        </p:spPr>
        <p:txBody>
          <a:bodyPr/>
          <a:lstStyle>
            <a:lvl1pPr marL="0" indent="0" algn="ctr">
              <a:buNone/>
              <a:defRPr sz="1867">
                <a:solidFill>
                  <a:schemeClr val="bg1"/>
                </a:solidFill>
              </a:defRPr>
            </a:lvl1pPr>
            <a:lvl2pPr marL="608703" indent="0">
              <a:buNone/>
              <a:defRPr sz="1600"/>
            </a:lvl2pPr>
            <a:lvl3pPr marL="1217430" indent="0">
              <a:buNone/>
              <a:defRPr sz="1333"/>
            </a:lvl3pPr>
            <a:lvl4pPr marL="1826140" indent="0">
              <a:buNone/>
              <a:defRPr sz="1200"/>
            </a:lvl4pPr>
            <a:lvl5pPr marL="2434858" indent="0">
              <a:buNone/>
              <a:defRPr sz="1200"/>
            </a:lvl5pPr>
            <a:lvl6pPr marL="3043560" indent="0">
              <a:buNone/>
              <a:defRPr sz="1200"/>
            </a:lvl6pPr>
            <a:lvl7pPr marL="3652263" indent="0">
              <a:buNone/>
              <a:defRPr sz="1200"/>
            </a:lvl7pPr>
            <a:lvl8pPr marL="4260981" indent="0">
              <a:buNone/>
              <a:defRPr sz="1200"/>
            </a:lvl8pPr>
            <a:lvl9pPr marL="4869693" indent="0">
              <a:buNone/>
              <a:defRPr sz="1200"/>
            </a:lvl9pPr>
          </a:lstStyle>
          <a:p>
            <a:pPr lvl="0"/>
            <a:r>
              <a:rPr lang="fr"/>
              <a:t>Insérer du texte, une icône ou une image circulaire </a:t>
            </a:r>
          </a:p>
        </p:txBody>
      </p:sp>
      <p:sp>
        <p:nvSpPr>
          <p:cNvPr id="9" name="Content Placeholder 3">
            <a:extLst>
              <a:ext uri="{FF2B5EF4-FFF2-40B4-BE49-F238E27FC236}">
                <a16:creationId xmlns:a16="http://schemas.microsoft.com/office/drawing/2014/main" id="{678A821C-B083-0F46-8745-5524D8FFB377}"/>
              </a:ext>
            </a:extLst>
          </p:cNvPr>
          <p:cNvSpPr>
            <a:spLocks noGrp="1"/>
          </p:cNvSpPr>
          <p:nvPr>
            <p:ph sz="half" idx="10"/>
          </p:nvPr>
        </p:nvSpPr>
        <p:spPr>
          <a:xfrm>
            <a:off x="4359611" y="1641419"/>
            <a:ext cx="6943389" cy="3641781"/>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p:txBody>
      </p:sp>
      <p:pic>
        <p:nvPicPr>
          <p:cNvPr id="11" name="Picture 10">
            <a:extLst>
              <a:ext uri="{FF2B5EF4-FFF2-40B4-BE49-F238E27FC236}">
                <a16:creationId xmlns:a16="http://schemas.microsoft.com/office/drawing/2014/main" id="{68ACADDA-13A4-B746-9F90-A9975C01D2B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2" name="Slide Number Placeholder 5">
            <a:extLst>
              <a:ext uri="{FF2B5EF4-FFF2-40B4-BE49-F238E27FC236}">
                <a16:creationId xmlns:a16="http://schemas.microsoft.com/office/drawing/2014/main" id="{FAA0E18F-AC9A-4118-A99F-FC128D9B1818}"/>
              </a:ext>
            </a:extLst>
          </p:cNvPr>
          <p:cNvSpPr>
            <a:spLocks noGrp="1"/>
          </p:cNvSpPr>
          <p:nvPr>
            <p:ph type="sldNum" sz="quarter" idx="4"/>
          </p:nvPr>
        </p:nvSpPr>
        <p:spPr>
          <a:xfrm>
            <a:off x="9448797" y="6765004"/>
            <a:ext cx="2743200" cy="85062"/>
          </a:xfrm>
          <a:prstGeom prst="rect">
            <a:avLst/>
          </a:prstGeom>
        </p:spPr>
        <p:txBody>
          <a:bodyPr vert="horz" lIns="91440" tIns="45720" rIns="91440" bIns="45720" rtlCol="0" anchor="ctr"/>
          <a:lstStyle>
            <a:lvl1pPr algn="r">
              <a:defRPr sz="8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a:p>
        </p:txBody>
      </p:sp>
    </p:spTree>
    <p:extLst>
      <p:ext uri="{BB962C8B-B14F-4D97-AF65-F5344CB8AC3E}">
        <p14:creationId xmlns:p14="http://schemas.microsoft.com/office/powerpoint/2010/main" val="214454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_Comparison_Slid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B6F053C-F800-5B40-923D-9862456F7BE4}"/>
              </a:ext>
            </a:extLst>
          </p:cNvPr>
          <p:cNvPicPr>
            <a:picLocks noChangeAspect="1"/>
          </p:cNvPicPr>
          <p:nvPr userDrawn="1"/>
        </p:nvPicPr>
        <p:blipFill rotWithShape="1">
          <a:blip r:embed="rId2"/>
          <a:srcRect/>
          <a:stretch/>
        </p:blipFill>
        <p:spPr>
          <a:xfrm>
            <a:off x="10711200" y="6140557"/>
            <a:ext cx="1480800" cy="473113"/>
          </a:xfrm>
          <a:prstGeom prst="rect">
            <a:avLst/>
          </a:prstGeom>
        </p:spPr>
      </p:pic>
      <p:pic>
        <p:nvPicPr>
          <p:cNvPr id="2" name="Picture 1" descr="Une image contenant sombre, ordinateur, assis, ordinateur&#10;&#10;Description générée automatiquement">
            <a:extLst>
              <a:ext uri="{FF2B5EF4-FFF2-40B4-BE49-F238E27FC236}">
                <a16:creationId xmlns:a16="http://schemas.microsoft.com/office/drawing/2014/main" id="{54294F90-D8F6-1345-AE12-3A427EA8BD1B}"/>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431980" y="4413317"/>
            <a:ext cx="4760017" cy="2402152"/>
          </a:xfrm>
          <a:prstGeom prst="rect">
            <a:avLst/>
          </a:prstGeom>
        </p:spPr>
      </p:pic>
      <p:sp>
        <p:nvSpPr>
          <p:cNvPr id="3" name="Title 1">
            <a:extLst>
              <a:ext uri="{FF2B5EF4-FFF2-40B4-BE49-F238E27FC236}">
                <a16:creationId xmlns:a16="http://schemas.microsoft.com/office/drawing/2014/main" id="{71A4B88F-B818-7541-B86F-DF59563C3154}"/>
              </a:ext>
            </a:extLst>
          </p:cNvPr>
          <p:cNvSpPr>
            <a:spLocks noGrp="1"/>
          </p:cNvSpPr>
          <p:nvPr>
            <p:ph type="title" hasCustomPrompt="1"/>
          </p:nvPr>
        </p:nvSpPr>
        <p:spPr>
          <a:xfrm>
            <a:off x="365640" y="680836"/>
            <a:ext cx="11334414" cy="657091"/>
          </a:xfrm>
        </p:spPr>
        <p:txBody>
          <a:bodyPr anchor="b"/>
          <a:lstStyle>
            <a:lvl1pPr algn="l">
              <a:defRPr sz="4500" b="0">
                <a:solidFill>
                  <a:srgbClr val="FEBE15"/>
                </a:solidFill>
              </a:defRPr>
            </a:lvl1pPr>
          </a:lstStyle>
          <a:p>
            <a:r>
              <a:rPr lang="fr"/>
              <a:t>CLIQUEZ POUR MODIFIER LE STYLE DU TITRE PRINCIPAL</a:t>
            </a:r>
          </a:p>
        </p:txBody>
      </p:sp>
      <p:sp>
        <p:nvSpPr>
          <p:cNvPr id="4" name="Rectangle 4">
            <a:extLst>
              <a:ext uri="{FF2B5EF4-FFF2-40B4-BE49-F238E27FC236}">
                <a16:creationId xmlns:a16="http://schemas.microsoft.com/office/drawing/2014/main" id="{E5859F38-0AD4-D54B-9B80-629EB2FBE319}"/>
              </a:ext>
            </a:extLst>
          </p:cNvPr>
          <p:cNvSpPr>
            <a:spLocks noGrp="1" noChangeArrowheads="1"/>
          </p:cNvSpPr>
          <p:nvPr>
            <p:ph type="subTitle" idx="10" hasCustomPrompt="1"/>
          </p:nvPr>
        </p:nvSpPr>
        <p:spPr>
          <a:xfrm>
            <a:off x="365640" y="356880"/>
            <a:ext cx="11074400" cy="342779"/>
          </a:xfrm>
          <a:prstGeom prst="rect">
            <a:avLst/>
          </a:prstGeom>
        </p:spPr>
        <p:txBody>
          <a:bodyPr anchor="ctr" anchorCtr="0"/>
          <a:lstStyle>
            <a:lvl1pPr marL="0" indent="0" algn="l">
              <a:buFontTx/>
              <a:buNone/>
              <a:defRPr sz="1400" b="1" i="0" spc="600">
                <a:solidFill>
                  <a:schemeClr val="tx1"/>
                </a:solidFill>
                <a:latin typeface="Arial" panose="020B0604020202020204" pitchFamily="34" charset="0"/>
                <a:cs typeface="Arial" panose="020B0604020202020204" pitchFamily="34" charset="0"/>
              </a:defRPr>
            </a:lvl1pPr>
          </a:lstStyle>
          <a:p>
            <a:pPr lvl="0"/>
            <a:r>
              <a:rPr lang="fr" noProof="0"/>
              <a:t>PARTS.CAT.COM</a:t>
            </a:r>
          </a:p>
        </p:txBody>
      </p:sp>
      <p:sp>
        <p:nvSpPr>
          <p:cNvPr id="5" name="Content Placeholder 5">
            <a:extLst>
              <a:ext uri="{FF2B5EF4-FFF2-40B4-BE49-F238E27FC236}">
                <a16:creationId xmlns:a16="http://schemas.microsoft.com/office/drawing/2014/main" id="{84008283-9531-AE41-A870-7870DF09D532}"/>
              </a:ext>
            </a:extLst>
          </p:cNvPr>
          <p:cNvSpPr>
            <a:spLocks noGrp="1"/>
          </p:cNvSpPr>
          <p:nvPr>
            <p:ph sz="quarter" idx="4"/>
          </p:nvPr>
        </p:nvSpPr>
        <p:spPr>
          <a:xfrm>
            <a:off x="6355292" y="2015092"/>
            <a:ext cx="5389033" cy="3951288"/>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6" name="Text Placeholder 2">
            <a:extLst>
              <a:ext uri="{FF2B5EF4-FFF2-40B4-BE49-F238E27FC236}">
                <a16:creationId xmlns:a16="http://schemas.microsoft.com/office/drawing/2014/main" id="{5C573763-4113-1147-8A6D-81024563BE73}"/>
              </a:ext>
            </a:extLst>
          </p:cNvPr>
          <p:cNvSpPr>
            <a:spLocks noGrp="1"/>
          </p:cNvSpPr>
          <p:nvPr>
            <p:ph type="body" idx="1"/>
          </p:nvPr>
        </p:nvSpPr>
        <p:spPr>
          <a:xfrm>
            <a:off x="409911" y="1319103"/>
            <a:ext cx="5386917" cy="639763"/>
          </a:xfrm>
        </p:spPr>
        <p:txBody>
          <a:bodyPr anchor="b">
            <a:normAutofit/>
          </a:bodyPr>
          <a:lstStyle>
            <a:lvl1pPr marL="0" indent="0">
              <a:buNone/>
              <a:defRPr sz="2000" b="1"/>
            </a:lvl1pPr>
            <a:lvl2pPr marL="608703" indent="0">
              <a:buNone/>
              <a:defRPr sz="2667" b="1"/>
            </a:lvl2pPr>
            <a:lvl3pPr marL="1217430" indent="0">
              <a:buNone/>
              <a:defRPr sz="2400" b="1"/>
            </a:lvl3pPr>
            <a:lvl4pPr marL="1826140" indent="0">
              <a:buNone/>
              <a:defRPr sz="2133" b="1"/>
            </a:lvl4pPr>
            <a:lvl5pPr marL="2434858" indent="0">
              <a:buNone/>
              <a:defRPr sz="2133" b="1"/>
            </a:lvl5pPr>
            <a:lvl6pPr marL="3043560" indent="0">
              <a:buNone/>
              <a:defRPr sz="2133" b="1"/>
            </a:lvl6pPr>
            <a:lvl7pPr marL="3652263" indent="0">
              <a:buNone/>
              <a:defRPr sz="2133" b="1"/>
            </a:lvl7pPr>
            <a:lvl8pPr marL="4260981" indent="0">
              <a:buNone/>
              <a:defRPr sz="2133" b="1"/>
            </a:lvl8pPr>
            <a:lvl9pPr marL="4869693" indent="0">
              <a:buNone/>
              <a:defRPr sz="2133" b="1"/>
            </a:lvl9pPr>
          </a:lstStyle>
          <a:p>
            <a:pPr lvl="0"/>
            <a:r>
              <a:rPr lang="fr"/>
              <a:t>Cliquez pour modifier les styles de texte principaux</a:t>
            </a:r>
          </a:p>
        </p:txBody>
      </p:sp>
      <p:sp>
        <p:nvSpPr>
          <p:cNvPr id="7" name="Content Placeholder 3">
            <a:extLst>
              <a:ext uri="{FF2B5EF4-FFF2-40B4-BE49-F238E27FC236}">
                <a16:creationId xmlns:a16="http://schemas.microsoft.com/office/drawing/2014/main" id="{841B9056-ECB6-9644-B8AB-6DD60C78200E}"/>
              </a:ext>
            </a:extLst>
          </p:cNvPr>
          <p:cNvSpPr>
            <a:spLocks noGrp="1"/>
          </p:cNvSpPr>
          <p:nvPr>
            <p:ph sz="half" idx="2"/>
          </p:nvPr>
        </p:nvSpPr>
        <p:spPr>
          <a:xfrm>
            <a:off x="409911" y="2015092"/>
            <a:ext cx="5386917" cy="3951288"/>
          </a:xfrm>
        </p:spPr>
        <p:txBody>
          <a:bodyPr>
            <a:normAutofit/>
          </a:bodyPr>
          <a:lstStyle>
            <a:lvl1pPr>
              <a:defRPr sz="1600"/>
            </a:lvl1pPr>
            <a:lvl2pPr>
              <a:defRPr sz="1600"/>
            </a:lvl2pPr>
            <a:lvl3pPr>
              <a:defRPr sz="1400"/>
            </a:lvl3pPr>
            <a:lvl4pPr>
              <a:defRPr sz="1100"/>
            </a:lvl4pPr>
            <a:lvl5pPr>
              <a:defRPr sz="1100"/>
            </a:lvl5pPr>
            <a:lvl6pPr>
              <a:defRPr sz="2133"/>
            </a:lvl6pPr>
            <a:lvl7pPr>
              <a:defRPr sz="2133"/>
            </a:lvl7pPr>
            <a:lvl8pPr>
              <a:defRPr sz="2133"/>
            </a:lvl8pPr>
            <a:lvl9pPr>
              <a:defRPr sz="2133"/>
            </a:lvl9p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8" name="Text Placeholder 4">
            <a:extLst>
              <a:ext uri="{FF2B5EF4-FFF2-40B4-BE49-F238E27FC236}">
                <a16:creationId xmlns:a16="http://schemas.microsoft.com/office/drawing/2014/main" id="{AB901EEC-37BE-6743-8F7D-21BCDF391C3D}"/>
              </a:ext>
            </a:extLst>
          </p:cNvPr>
          <p:cNvSpPr>
            <a:spLocks noGrp="1"/>
          </p:cNvSpPr>
          <p:nvPr>
            <p:ph type="body" sz="quarter" idx="3"/>
          </p:nvPr>
        </p:nvSpPr>
        <p:spPr>
          <a:xfrm>
            <a:off x="6355292" y="1319103"/>
            <a:ext cx="5389033" cy="639763"/>
          </a:xfrm>
        </p:spPr>
        <p:txBody>
          <a:bodyPr anchor="b">
            <a:normAutofit/>
          </a:bodyPr>
          <a:lstStyle>
            <a:lvl1pPr marL="0" indent="0">
              <a:buNone/>
              <a:defRPr sz="2000" b="1"/>
            </a:lvl1pPr>
            <a:lvl2pPr marL="608703" indent="0">
              <a:buNone/>
              <a:defRPr sz="2667" b="1"/>
            </a:lvl2pPr>
            <a:lvl3pPr marL="1217430" indent="0">
              <a:buNone/>
              <a:defRPr sz="2400" b="1"/>
            </a:lvl3pPr>
            <a:lvl4pPr marL="1826140" indent="0">
              <a:buNone/>
              <a:defRPr sz="2133" b="1"/>
            </a:lvl4pPr>
            <a:lvl5pPr marL="2434858" indent="0">
              <a:buNone/>
              <a:defRPr sz="2133" b="1"/>
            </a:lvl5pPr>
            <a:lvl6pPr marL="3043560" indent="0">
              <a:buNone/>
              <a:defRPr sz="2133" b="1"/>
            </a:lvl6pPr>
            <a:lvl7pPr marL="3652263" indent="0">
              <a:buNone/>
              <a:defRPr sz="2133" b="1"/>
            </a:lvl7pPr>
            <a:lvl8pPr marL="4260981" indent="0">
              <a:buNone/>
              <a:defRPr sz="2133" b="1"/>
            </a:lvl8pPr>
            <a:lvl9pPr marL="4869693" indent="0">
              <a:buNone/>
              <a:defRPr sz="2133" b="1"/>
            </a:lvl9pPr>
          </a:lstStyle>
          <a:p>
            <a:pPr lvl="0"/>
            <a:r>
              <a:rPr lang="fr"/>
              <a:t>Cliquez pour modifier les styles de texte principaux</a:t>
            </a:r>
          </a:p>
        </p:txBody>
      </p:sp>
      <p:pic>
        <p:nvPicPr>
          <p:cNvPr id="10" name="Picture 9">
            <a:extLst>
              <a:ext uri="{FF2B5EF4-FFF2-40B4-BE49-F238E27FC236}">
                <a16:creationId xmlns:a16="http://schemas.microsoft.com/office/drawing/2014/main" id="{8B25468C-1A26-8841-B606-3464348D46B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11" name="Slide Number Placeholder 3">
            <a:extLst>
              <a:ext uri="{FF2B5EF4-FFF2-40B4-BE49-F238E27FC236}">
                <a16:creationId xmlns:a16="http://schemas.microsoft.com/office/drawing/2014/main" id="{845363B5-E3C7-194F-A199-125BE89F6899}"/>
              </a:ext>
            </a:extLst>
          </p:cNvPr>
          <p:cNvSpPr>
            <a:spLocks noGrp="1"/>
          </p:cNvSpPr>
          <p:nvPr>
            <p:ph type="sldNum" sz="quarter" idx="11"/>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Tree>
    <p:extLst>
      <p:ext uri="{BB962C8B-B14F-4D97-AF65-F5344CB8AC3E}">
        <p14:creationId xmlns:p14="http://schemas.microsoft.com/office/powerpoint/2010/main" val="94292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A2BF-0509-158C-ED01-924FE14FB9C2}"/>
              </a:ext>
            </a:extLst>
          </p:cNvPr>
          <p:cNvSpPr>
            <a:spLocks noGrp="1"/>
          </p:cNvSpPr>
          <p:nvPr>
            <p:ph type="title"/>
          </p:nvPr>
        </p:nvSpPr>
        <p:spPr>
          <a:xfrm>
            <a:off x="831850" y="1709738"/>
            <a:ext cx="10515600" cy="2852737"/>
          </a:xfrm>
        </p:spPr>
        <p:txBody>
          <a:bodyPr anchor="b"/>
          <a:lstStyle>
            <a:lvl1pPr>
              <a:defRPr sz="6000"/>
            </a:lvl1pPr>
          </a:lstStyle>
          <a:p>
            <a:r>
              <a:rPr lang="fr"/>
              <a:t>Cliquez pour modifier le style de titre principal</a:t>
            </a:r>
          </a:p>
        </p:txBody>
      </p:sp>
      <p:sp>
        <p:nvSpPr>
          <p:cNvPr id="3" name="Text Placeholder 2">
            <a:extLst>
              <a:ext uri="{FF2B5EF4-FFF2-40B4-BE49-F238E27FC236}">
                <a16:creationId xmlns:a16="http://schemas.microsoft.com/office/drawing/2014/main" id="{6391F6C9-371B-B68C-5AAB-DEB0FDA7F4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
              <a:t>Cliquez pour modifier les styles de texte principaux</a:t>
            </a:r>
          </a:p>
        </p:txBody>
      </p:sp>
      <p:sp>
        <p:nvSpPr>
          <p:cNvPr id="4" name="Date Placeholder 3">
            <a:extLst>
              <a:ext uri="{FF2B5EF4-FFF2-40B4-BE49-F238E27FC236}">
                <a16:creationId xmlns:a16="http://schemas.microsoft.com/office/drawing/2014/main" id="{E215A5B6-5DE4-45DF-AA30-48BA195F954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6A9408-7BDD-7888-9330-375C3CD67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AD8CB-F3F4-2D0E-0159-754A8222D86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492719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_Dar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EAC7B3-6706-0B48-A96E-B02CF3C56180}"/>
              </a:ext>
            </a:extLst>
          </p:cNvPr>
          <p:cNvSpPr/>
          <p:nvPr userDrawn="1"/>
        </p:nvSpPr>
        <p:spPr>
          <a:xfrm>
            <a:off x="-1" y="-62983"/>
            <a:ext cx="12191999" cy="668057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07D200-9E84-C946-BACB-C7DEF8C319B5}"/>
              </a:ext>
            </a:extLst>
          </p:cNvPr>
          <p:cNvSpPr/>
          <p:nvPr userDrawn="1"/>
        </p:nvSpPr>
        <p:spPr>
          <a:xfrm>
            <a:off x="-1" y="-19464"/>
            <a:ext cx="12158182" cy="6637057"/>
          </a:xfrm>
          <a:prstGeom prst="rect">
            <a:avLst/>
          </a:prstGeom>
          <a:gradFill flip="none" rotWithShape="1">
            <a:gsLst>
              <a:gs pos="43000">
                <a:schemeClr val="tx1">
                  <a:lumMod val="65000"/>
                  <a:lumOff val="35000"/>
                  <a:alpha val="17000"/>
                </a:schemeClr>
              </a:gs>
              <a:gs pos="72000">
                <a:schemeClr val="tx1">
                  <a:alpha val="27000"/>
                  <a:lumMod val="71000"/>
                </a:schemeClr>
              </a:gs>
            </a:gsLst>
            <a:path path="circle">
              <a:fillToRect l="50000" t="50000" r="50000" b="50000"/>
            </a:path>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B6C9944-54B3-D64F-A8CC-17A3E535EF85}"/>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val="0"/>
              </a:ext>
            </a:extLst>
          </a:blip>
          <a:srcRect b="-11966"/>
          <a:stretch/>
        </p:blipFill>
        <p:spPr>
          <a:xfrm rot="10800000" flipH="1">
            <a:off x="-16909" y="-48139"/>
            <a:ext cx="12191998" cy="6627517"/>
          </a:xfrm>
          <a:prstGeom prst="rect">
            <a:avLst/>
          </a:prstGeom>
        </p:spPr>
      </p:pic>
      <p:pic>
        <p:nvPicPr>
          <p:cNvPr id="20" name="Picture 19">
            <a:extLst>
              <a:ext uri="{FF2B5EF4-FFF2-40B4-BE49-F238E27FC236}">
                <a16:creationId xmlns:a16="http://schemas.microsoft.com/office/drawing/2014/main" id="{CEEE2AAE-8DBE-A247-9BE0-51D7F6AF444F}"/>
              </a:ext>
            </a:extLst>
          </p:cNvPr>
          <p:cNvPicPr>
            <a:picLocks noChangeAspect="1"/>
          </p:cNvPicPr>
          <p:nvPr userDrawn="1"/>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992036" y="1739156"/>
            <a:ext cx="6245182" cy="2173589"/>
          </a:xfrm>
          <a:prstGeom prst="rect">
            <a:avLst/>
          </a:prstGeom>
        </p:spPr>
      </p:pic>
      <p:pic>
        <p:nvPicPr>
          <p:cNvPr id="22" name="Picture 21">
            <a:extLst>
              <a:ext uri="{FF2B5EF4-FFF2-40B4-BE49-F238E27FC236}">
                <a16:creationId xmlns:a16="http://schemas.microsoft.com/office/drawing/2014/main" id="{808136D8-4FEF-6B4F-9575-94DCF8230638}"/>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
        <p:nvSpPr>
          <p:cNvPr id="23" name="Slide Number Placeholder 3">
            <a:extLst>
              <a:ext uri="{FF2B5EF4-FFF2-40B4-BE49-F238E27FC236}">
                <a16:creationId xmlns:a16="http://schemas.microsoft.com/office/drawing/2014/main" id="{972C20EE-B28E-8A42-9970-6CB695078062}"/>
              </a:ext>
            </a:extLst>
          </p:cNvPr>
          <p:cNvSpPr>
            <a:spLocks noGrp="1"/>
          </p:cNvSpPr>
          <p:nvPr>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pic>
        <p:nvPicPr>
          <p:cNvPr id="28" name="Picture 27" descr="Une image contenant une tasse, sombre&#10;&#10;Description générée automatiquement">
            <a:extLst>
              <a:ext uri="{FF2B5EF4-FFF2-40B4-BE49-F238E27FC236}">
                <a16:creationId xmlns:a16="http://schemas.microsoft.com/office/drawing/2014/main" id="{47DC8453-CC43-5E43-B18D-8EDDBDA292A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418006" y="3941421"/>
            <a:ext cx="2070340" cy="1552755"/>
          </a:xfrm>
          <a:prstGeom prst="rect">
            <a:avLst/>
          </a:prstGeom>
        </p:spPr>
      </p:pic>
      <p:pic>
        <p:nvPicPr>
          <p:cNvPr id="29" name="Picture 28" descr="Image contenant une forme&#10;&#10;Description générée automatiquement">
            <a:extLst>
              <a:ext uri="{FF2B5EF4-FFF2-40B4-BE49-F238E27FC236}">
                <a16:creationId xmlns:a16="http://schemas.microsoft.com/office/drawing/2014/main" id="{1F99B59B-694E-9A46-9F04-8D809D4E199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522901" y="4792133"/>
            <a:ext cx="1851511" cy="1894837"/>
          </a:xfrm>
          <a:prstGeom prst="rect">
            <a:avLst/>
          </a:prstGeom>
          <a:effectLst>
            <a:glow rad="1701403">
              <a:schemeClr val="bg1">
                <a:alpha val="15781"/>
              </a:schemeClr>
            </a:glow>
          </a:effectLst>
        </p:spPr>
      </p:pic>
      <p:pic>
        <p:nvPicPr>
          <p:cNvPr id="11" name="Picture 10">
            <a:extLst>
              <a:ext uri="{FF2B5EF4-FFF2-40B4-BE49-F238E27FC236}">
                <a16:creationId xmlns:a16="http://schemas.microsoft.com/office/drawing/2014/main" id="{AE4A181B-6195-EC41-807E-B2FB4CF99480}"/>
              </a:ext>
            </a:extLst>
          </p:cNvPr>
          <p:cNvPicPr>
            <a:picLocks noChangeAspect="1"/>
          </p:cNvPicPr>
          <p:nvPr userDrawn="1"/>
        </p:nvPicPr>
        <p:blipFill>
          <a:blip r:embed="rId7"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spTree>
    <p:extLst>
      <p:ext uri="{BB962C8B-B14F-4D97-AF65-F5344CB8AC3E}">
        <p14:creationId xmlns:p14="http://schemas.microsoft.com/office/powerpoint/2010/main" val="4229205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F792A2-5F9A-E14E-8A05-C6E26A9D84F0}"/>
              </a:ext>
            </a:extLst>
          </p:cNvPr>
          <p:cNvSpPr/>
          <p:nvPr userDrawn="1"/>
        </p:nvSpPr>
        <p:spPr>
          <a:xfrm>
            <a:off x="5" y="-56050"/>
            <a:ext cx="12191993" cy="66736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otif d'arrière-plan&#10;&#10;Description générée automatiquement">
            <a:extLst>
              <a:ext uri="{FF2B5EF4-FFF2-40B4-BE49-F238E27FC236}">
                <a16:creationId xmlns:a16="http://schemas.microsoft.com/office/drawing/2014/main" id="{B3BC444B-EB27-3B44-9FC9-B5302A574D6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val="0"/>
              </a:ext>
            </a:extLst>
          </a:blip>
          <a:srcRect/>
          <a:stretch/>
        </p:blipFill>
        <p:spPr>
          <a:xfrm>
            <a:off x="5" y="-56049"/>
            <a:ext cx="12191993" cy="6673643"/>
          </a:xfrm>
          <a:prstGeom prst="rect">
            <a:avLst/>
          </a:prstGeom>
        </p:spPr>
      </p:pic>
      <p:pic>
        <p:nvPicPr>
          <p:cNvPr id="8" name="Picture 7">
            <a:extLst>
              <a:ext uri="{FF2B5EF4-FFF2-40B4-BE49-F238E27FC236}">
                <a16:creationId xmlns:a16="http://schemas.microsoft.com/office/drawing/2014/main" id="{361E3C54-688B-A248-8813-362F46B2A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3240" y="-504204"/>
            <a:ext cx="9537700" cy="5511800"/>
          </a:xfrm>
          <a:prstGeom prst="rect">
            <a:avLst/>
          </a:prstGeom>
        </p:spPr>
      </p:pic>
      <p:sp>
        <p:nvSpPr>
          <p:cNvPr id="7" name="Slide Number Placeholder 3">
            <a:extLst>
              <a:ext uri="{FF2B5EF4-FFF2-40B4-BE49-F238E27FC236}">
                <a16:creationId xmlns:a16="http://schemas.microsoft.com/office/drawing/2014/main" id="{B620924E-6CA6-5A45-905F-C3EF20D2FCAC}"/>
              </a:ext>
            </a:extLst>
          </p:cNvPr>
          <p:cNvSpPr>
            <a:spLocks noGrp="1"/>
          </p:cNvSpPr>
          <p:nvPr userDrawn="1">
            <p:ph type="sldNum" sz="quarter" idx="4"/>
          </p:nvPr>
        </p:nvSpPr>
        <p:spPr>
          <a:xfrm>
            <a:off x="9448800" y="6617594"/>
            <a:ext cx="2743200" cy="365125"/>
          </a:xfrm>
          <a:prstGeom prst="rect">
            <a:avLst/>
          </a:prstGeom>
        </p:spPr>
        <p:txBody>
          <a:bodyPr vert="horz" lIns="91440" tIns="45720" rIns="91440" bIns="45720" rtlCol="0" anchor="ctr"/>
          <a:lstStyle>
            <a:lvl1pPr algn="r">
              <a:defRPr sz="800">
                <a:solidFill>
                  <a:schemeClr val="tx1">
                    <a:tint val="75000"/>
                  </a:schemeClr>
                </a:solidFill>
                <a:latin typeface="Arial Narrow" panose="020B0606020202030204" pitchFamily="34" charset="0"/>
              </a:defRPr>
            </a:lvl1pPr>
          </a:lstStyle>
          <a:p>
            <a:fld id="{B6D0C91D-E8D3-40FD-9F10-A7F74EB65882}" type="slidenum">
              <a:rPr lang="en-US" smtClean="0"/>
              <a:pPr/>
              <a:t>‹#›</a:t>
            </a:fld>
            <a:endParaRPr lang="en-US"/>
          </a:p>
        </p:txBody>
      </p:sp>
      <p:sp>
        <p:nvSpPr>
          <p:cNvPr id="9" name="Slide Number Placeholder 5">
            <a:extLst>
              <a:ext uri="{FF2B5EF4-FFF2-40B4-BE49-F238E27FC236}">
                <a16:creationId xmlns:a16="http://schemas.microsoft.com/office/drawing/2014/main" id="{11C2789E-CBCA-4FF9-A0F9-8698DF71B5A1}"/>
              </a:ext>
            </a:extLst>
          </p:cNvPr>
          <p:cNvSpPr txBox="1">
            <a:spLocks/>
          </p:cNvSpPr>
          <p:nvPr userDrawn="1"/>
        </p:nvSpPr>
        <p:spPr>
          <a:xfrm>
            <a:off x="9448797" y="6765004"/>
            <a:ext cx="2743200" cy="85062"/>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1">
                    <a:lumMod val="50000"/>
                  </a:schemeClr>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9AE70C-EE9F-284C-8BED-0ACA912CD160}" type="slidenum">
              <a:rPr lang="en-US" smtClean="0"/>
              <a:pPr/>
              <a:t>‹#›</a:t>
            </a:fld>
            <a:endParaRPr lang="en-US"/>
          </a:p>
        </p:txBody>
      </p:sp>
      <p:pic>
        <p:nvPicPr>
          <p:cNvPr id="14" name="Picture 13" descr="Une image contenant le ciel nocturne&#10;&#10;Description générée automatiquement">
            <a:extLst>
              <a:ext uri="{FF2B5EF4-FFF2-40B4-BE49-F238E27FC236}">
                <a16:creationId xmlns:a16="http://schemas.microsoft.com/office/drawing/2014/main" id="{3B4C5658-CCC7-2949-965B-970F2F65C5CB}"/>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val="0"/>
              </a:ext>
            </a:extLst>
          </a:blip>
          <a:srcRect/>
          <a:stretch/>
        </p:blipFill>
        <p:spPr>
          <a:xfrm>
            <a:off x="0" y="-83676"/>
            <a:ext cx="12192006" cy="6774240"/>
          </a:xfrm>
          <a:prstGeom prst="rect">
            <a:avLst/>
          </a:prstGeom>
        </p:spPr>
      </p:pic>
      <p:sp>
        <p:nvSpPr>
          <p:cNvPr id="3" name="Footer Placeholder 3">
            <a:extLst>
              <a:ext uri="{FF2B5EF4-FFF2-40B4-BE49-F238E27FC236}">
                <a16:creationId xmlns:a16="http://schemas.microsoft.com/office/drawing/2014/main" id="{52675BBA-B46A-F44D-B7F0-542419C1C85A}"/>
              </a:ext>
            </a:extLst>
          </p:cNvPr>
          <p:cNvSpPr txBox="1">
            <a:spLocks/>
          </p:cNvSpPr>
          <p:nvPr userDrawn="1"/>
        </p:nvSpPr>
        <p:spPr>
          <a:xfrm>
            <a:off x="0" y="5514490"/>
            <a:ext cx="12191999" cy="1542669"/>
          </a:xfrm>
          <a:prstGeom prst="rect">
            <a:avLst/>
          </a:prstGeom>
        </p:spPr>
        <p:txBody>
          <a:bodyPr vert="horz" lIns="121752" tIns="60876" rIns="121752" bIns="60876"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50" b="0" i="0" kern="1200">
                <a:solidFill>
                  <a:schemeClr val="tx1">
                    <a:tint val="75000"/>
                  </a:schemeClr>
                </a:solidFill>
                <a:effectLst/>
                <a:latin typeface="Arial Narrow" panose="020B0604020202020204" pitchFamily="34" charset="0"/>
                <a:ea typeface="+mn-ea"/>
                <a:cs typeface="Arial Narrow" panose="020B0604020202020204" pitchFamily="34" charset="0"/>
              </a:rPr>
              <a:t>© Caterpillar 2023. Tous droits réservés. CAT, CATERPILLAR, LET'S DO THE WORK, leurs logos respectifs, la couleur « Caterpillar Corporate Yellow », les habillages commerciaux « Power Edge » et </a:t>
            </a:r>
            <a:br>
              <a:rPr lang="en-US" sz="1050" b="0" i="0" kern="1200">
                <a:solidFill>
                  <a:schemeClr val="tx1">
                    <a:tint val="75000"/>
                  </a:schemeClr>
                </a:solidFill>
                <a:effectLst/>
                <a:latin typeface="Arial Narrow" panose="020B0604020202020204" pitchFamily="34" charset="0"/>
                <a:ea typeface="+mn-ea"/>
                <a:cs typeface="Arial Narrow" panose="020B0604020202020204" pitchFamily="34" charset="0"/>
              </a:rPr>
            </a:br>
            <a:r>
              <a:rPr lang="fr" sz="1050" b="0" i="0" kern="1200">
                <a:solidFill>
                  <a:schemeClr val="tx1">
                    <a:tint val="75000"/>
                  </a:schemeClr>
                </a:solidFill>
                <a:effectLst/>
                <a:latin typeface="Arial Narrow" panose="020B0604020202020204" pitchFamily="34" charset="0"/>
                <a:ea typeface="+mn-ea"/>
                <a:cs typeface="Arial Narrow" panose="020B0604020202020204" pitchFamily="34" charset="0"/>
              </a:rPr>
              <a:t>« Modern Hex » Cat, ainsi que l'identité visuelle de l'entreprise et des produits qui figurent dans le présent document, sont des marques déposées de Caterpillar qui ne peuvent pas être utilisées sans autorisation.</a:t>
            </a:r>
          </a:p>
        </p:txBody>
      </p:sp>
      <p:sp>
        <p:nvSpPr>
          <p:cNvPr id="5" name="TextBox 4">
            <a:extLst>
              <a:ext uri="{FF2B5EF4-FFF2-40B4-BE49-F238E27FC236}">
                <a16:creationId xmlns:a16="http://schemas.microsoft.com/office/drawing/2014/main" id="{3119A57C-3C0B-7B42-B6B4-40B2C2063E31}"/>
              </a:ext>
            </a:extLst>
          </p:cNvPr>
          <p:cNvSpPr txBox="1"/>
          <p:nvPr userDrawn="1"/>
        </p:nvSpPr>
        <p:spPr>
          <a:xfrm>
            <a:off x="-1" y="3305943"/>
            <a:ext cx="12191993" cy="276999"/>
          </a:xfrm>
          <a:prstGeom prst="rect">
            <a:avLst/>
          </a:prstGeom>
          <a:noFill/>
        </p:spPr>
        <p:txBody>
          <a:bodyPr wrap="square" rtlCol="0">
            <a:spAutoFit/>
          </a:bodyPr>
          <a:lstStyle/>
          <a:p>
            <a:pPr algn="ctr"/>
            <a:r>
              <a:rPr lang="fr" sz="1200" b="0" i="0" spc="300">
                <a:solidFill>
                  <a:schemeClr val="bg1"/>
                </a:solidFill>
                <a:latin typeface="Arial Narrow" panose="020B0604020202020204" pitchFamily="34" charset="0"/>
                <a:cs typeface="Arial Narrow" panose="020B0604020202020204" pitchFamily="34" charset="0"/>
              </a:rPr>
              <a:t>CONNECTER LE PHYSIQUE ET LE NUMÉRIQUE</a:t>
            </a:r>
          </a:p>
        </p:txBody>
      </p:sp>
      <p:pic>
        <p:nvPicPr>
          <p:cNvPr id="15" name="Picture 14">
            <a:extLst>
              <a:ext uri="{FF2B5EF4-FFF2-40B4-BE49-F238E27FC236}">
                <a16:creationId xmlns:a16="http://schemas.microsoft.com/office/drawing/2014/main" id="{D3FE2018-37D3-1346-8568-5CE0EAAA48BE}"/>
              </a:ext>
            </a:extLst>
          </p:cNvPr>
          <p:cNvPicPr>
            <a:picLocks noChangeAspect="1"/>
          </p:cNvPicPr>
          <p:nvPr userDrawn="1"/>
        </p:nvPicPr>
        <p:blipFill>
          <a:blip r:embed="rId5" cstate="screen">
            <a:extLst>
              <a:ext uri="{28A0092B-C50C-407E-A947-70E740481C1C}">
                <a14:useLocalDpi xmlns:a14="http://schemas.microsoft.com/office/drawing/2010/main" val="0"/>
              </a:ext>
            </a:extLst>
          </a:blip>
          <a:srcRect/>
          <a:stretch/>
        </p:blipFill>
        <p:spPr>
          <a:xfrm>
            <a:off x="10916084" y="6256392"/>
            <a:ext cx="1100292" cy="175677"/>
          </a:xfrm>
          <a:prstGeom prst="rect">
            <a:avLst/>
          </a:prstGeom>
        </p:spPr>
      </p:pic>
      <p:pic>
        <p:nvPicPr>
          <p:cNvPr id="18" name="Picture 17">
            <a:extLst>
              <a:ext uri="{FF2B5EF4-FFF2-40B4-BE49-F238E27FC236}">
                <a16:creationId xmlns:a16="http://schemas.microsoft.com/office/drawing/2014/main" id="{3CD8962C-CAC1-8C82-384E-370E4AB96B5D}"/>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6262963"/>
            <a:ext cx="1480800" cy="463865"/>
          </a:xfrm>
          <a:prstGeom prst="rect">
            <a:avLst/>
          </a:prstGeom>
        </p:spPr>
      </p:pic>
    </p:spTree>
    <p:extLst>
      <p:ext uri="{BB962C8B-B14F-4D97-AF65-F5344CB8AC3E}">
        <p14:creationId xmlns:p14="http://schemas.microsoft.com/office/powerpoint/2010/main" val="2519110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8CDD-6CF8-33E2-290C-8A1C5699589B}"/>
              </a:ext>
            </a:extLst>
          </p:cNvPr>
          <p:cNvSpPr>
            <a:spLocks noGrp="1"/>
          </p:cNvSpPr>
          <p:nvPr>
            <p:ph type="ctrTitle"/>
          </p:nvPr>
        </p:nvSpPr>
        <p:spPr>
          <a:xfrm>
            <a:off x="1524000" y="1122363"/>
            <a:ext cx="9144000" cy="2387600"/>
          </a:xfrm>
        </p:spPr>
        <p:txBody>
          <a:bodyPr anchor="b"/>
          <a:lstStyle>
            <a:lvl1pPr algn="ctr">
              <a:defRPr sz="6000"/>
            </a:lvl1pPr>
          </a:lstStyle>
          <a:p>
            <a:r>
              <a:rPr lang="fr"/>
              <a:t>Cliquez pour modifier le style de titre principal</a:t>
            </a:r>
          </a:p>
        </p:txBody>
      </p:sp>
      <p:sp>
        <p:nvSpPr>
          <p:cNvPr id="3" name="Subtitle 2">
            <a:extLst>
              <a:ext uri="{FF2B5EF4-FFF2-40B4-BE49-F238E27FC236}">
                <a16:creationId xmlns:a16="http://schemas.microsoft.com/office/drawing/2014/main" id="{634B55B6-026D-7D8E-4A97-E05C21BE9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
              <a:t>Cliquez pour modifier le style de sous-titre principal</a:t>
            </a:r>
          </a:p>
        </p:txBody>
      </p:sp>
      <p:sp>
        <p:nvSpPr>
          <p:cNvPr id="4" name="Date Placeholder 3">
            <a:extLst>
              <a:ext uri="{FF2B5EF4-FFF2-40B4-BE49-F238E27FC236}">
                <a16:creationId xmlns:a16="http://schemas.microsoft.com/office/drawing/2014/main" id="{A1AB23FC-3222-2377-A582-DBDCB4068E99}"/>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DAF63086-278F-FB06-FA58-D80CE1A6F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18BDC-83DF-79D1-F844-BA0E776D53D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997190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94AB-749D-B8FD-86D4-64529B518AE4}"/>
              </a:ext>
            </a:extLst>
          </p:cNvPr>
          <p:cNvSpPr>
            <a:spLocks noGrp="1"/>
          </p:cNvSpPr>
          <p:nvPr>
            <p:ph type="title"/>
          </p:nvPr>
        </p:nvSpPr>
        <p:spPr/>
        <p:txBody>
          <a:bodyPr/>
          <a:lstStyle/>
          <a:p>
            <a:r>
              <a:rPr lang="fr"/>
              <a:t>Cliquez pour modifier le style de titre principal</a:t>
            </a:r>
          </a:p>
        </p:txBody>
      </p:sp>
      <p:sp>
        <p:nvSpPr>
          <p:cNvPr id="3" name="Content Placeholder 2">
            <a:extLst>
              <a:ext uri="{FF2B5EF4-FFF2-40B4-BE49-F238E27FC236}">
                <a16:creationId xmlns:a16="http://schemas.microsoft.com/office/drawing/2014/main" id="{4E846F9D-D635-1222-D40D-10C5D254DC48}"/>
              </a:ext>
            </a:extLst>
          </p:cNvPr>
          <p:cNvSpPr>
            <a:spLocks noGrp="1"/>
          </p:cNvSpPr>
          <p:nvPr>
            <p:ph idx="1"/>
          </p:nvPr>
        </p:nvSpPr>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7F2D3E7B-7A7F-F54D-0364-FC95AB64DBCE}"/>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4269FE69-7049-9D01-4E22-7BC8C5508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77E3-6045-123E-F6E7-FBE68E4AD05F}"/>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3703584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A2BF-0509-158C-ED01-924FE14FB9C2}"/>
              </a:ext>
            </a:extLst>
          </p:cNvPr>
          <p:cNvSpPr>
            <a:spLocks noGrp="1"/>
          </p:cNvSpPr>
          <p:nvPr>
            <p:ph type="title"/>
          </p:nvPr>
        </p:nvSpPr>
        <p:spPr>
          <a:xfrm>
            <a:off x="831850" y="1709738"/>
            <a:ext cx="10515600" cy="2852737"/>
          </a:xfrm>
        </p:spPr>
        <p:txBody>
          <a:bodyPr anchor="b"/>
          <a:lstStyle>
            <a:lvl1pPr>
              <a:defRPr sz="6000"/>
            </a:lvl1pPr>
          </a:lstStyle>
          <a:p>
            <a:r>
              <a:rPr lang="fr"/>
              <a:t>Cliquez pour modifier le style de titre principal</a:t>
            </a:r>
          </a:p>
        </p:txBody>
      </p:sp>
      <p:sp>
        <p:nvSpPr>
          <p:cNvPr id="3" name="Text Placeholder 2">
            <a:extLst>
              <a:ext uri="{FF2B5EF4-FFF2-40B4-BE49-F238E27FC236}">
                <a16:creationId xmlns:a16="http://schemas.microsoft.com/office/drawing/2014/main" id="{6391F6C9-371B-B68C-5AAB-DEB0FDA7F4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
              <a:t>Cliquez pour modifier les styles de texte principaux</a:t>
            </a:r>
          </a:p>
        </p:txBody>
      </p:sp>
      <p:sp>
        <p:nvSpPr>
          <p:cNvPr id="4" name="Date Placeholder 3">
            <a:extLst>
              <a:ext uri="{FF2B5EF4-FFF2-40B4-BE49-F238E27FC236}">
                <a16:creationId xmlns:a16="http://schemas.microsoft.com/office/drawing/2014/main" id="{E215A5B6-5DE4-45DF-AA30-48BA195F9544}"/>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0D6A9408-7BDD-7888-9330-375C3CD67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AD8CB-F3F4-2D0E-0159-754A8222D86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47473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73D2-5DC1-5487-55E8-FE523885CC01}"/>
              </a:ext>
            </a:extLst>
          </p:cNvPr>
          <p:cNvSpPr>
            <a:spLocks noGrp="1"/>
          </p:cNvSpPr>
          <p:nvPr>
            <p:ph type="title"/>
          </p:nvPr>
        </p:nvSpPr>
        <p:spPr/>
        <p:txBody>
          <a:bodyPr/>
          <a:lstStyle/>
          <a:p>
            <a:r>
              <a:rPr lang="fr"/>
              <a:t>Cliquez pour modifier le style de titre principal</a:t>
            </a:r>
          </a:p>
        </p:txBody>
      </p:sp>
      <p:sp>
        <p:nvSpPr>
          <p:cNvPr id="3" name="Content Placeholder 2">
            <a:extLst>
              <a:ext uri="{FF2B5EF4-FFF2-40B4-BE49-F238E27FC236}">
                <a16:creationId xmlns:a16="http://schemas.microsoft.com/office/drawing/2014/main" id="{A82A5F67-B503-C987-1671-3AC767FE224F}"/>
              </a:ext>
            </a:extLst>
          </p:cNvPr>
          <p:cNvSpPr>
            <a:spLocks noGrp="1"/>
          </p:cNvSpPr>
          <p:nvPr>
            <p:ph sz="half" idx="1"/>
          </p:nvPr>
        </p:nvSpPr>
        <p:spPr>
          <a:xfrm>
            <a:off x="838200" y="1825625"/>
            <a:ext cx="5181600" cy="435133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Content Placeholder 3">
            <a:extLst>
              <a:ext uri="{FF2B5EF4-FFF2-40B4-BE49-F238E27FC236}">
                <a16:creationId xmlns:a16="http://schemas.microsoft.com/office/drawing/2014/main" id="{33E241E1-1456-388B-DBD8-CBF8228CE2AD}"/>
              </a:ext>
            </a:extLst>
          </p:cNvPr>
          <p:cNvSpPr>
            <a:spLocks noGrp="1"/>
          </p:cNvSpPr>
          <p:nvPr>
            <p:ph sz="half" idx="2"/>
          </p:nvPr>
        </p:nvSpPr>
        <p:spPr>
          <a:xfrm>
            <a:off x="6172200" y="1825625"/>
            <a:ext cx="5181600" cy="435133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5" name="Date Placeholder 4">
            <a:extLst>
              <a:ext uri="{FF2B5EF4-FFF2-40B4-BE49-F238E27FC236}">
                <a16:creationId xmlns:a16="http://schemas.microsoft.com/office/drawing/2014/main" id="{169BB152-8724-3E66-042D-EB794195A959}"/>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6" name="Footer Placeholder 5">
            <a:extLst>
              <a:ext uri="{FF2B5EF4-FFF2-40B4-BE49-F238E27FC236}">
                <a16:creationId xmlns:a16="http://schemas.microsoft.com/office/drawing/2014/main" id="{9BFB125A-1A75-86A9-E153-ACBA2CCDB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C374B-098A-B533-367A-7C7ED7304B2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482736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D17A-D8A1-6614-4833-470F260CC384}"/>
              </a:ext>
            </a:extLst>
          </p:cNvPr>
          <p:cNvSpPr>
            <a:spLocks noGrp="1"/>
          </p:cNvSpPr>
          <p:nvPr>
            <p:ph type="title"/>
          </p:nvPr>
        </p:nvSpPr>
        <p:spPr>
          <a:xfrm>
            <a:off x="839788" y="365125"/>
            <a:ext cx="10515600" cy="1325563"/>
          </a:xfrm>
        </p:spPr>
        <p:txBody>
          <a:bodyPr/>
          <a:lstStyle/>
          <a:p>
            <a:r>
              <a:rPr lang="fr"/>
              <a:t>Cliquez pour modifier le style de titre principal</a:t>
            </a:r>
          </a:p>
        </p:txBody>
      </p:sp>
      <p:sp>
        <p:nvSpPr>
          <p:cNvPr id="3" name="Text Placeholder 2">
            <a:extLst>
              <a:ext uri="{FF2B5EF4-FFF2-40B4-BE49-F238E27FC236}">
                <a16:creationId xmlns:a16="http://schemas.microsoft.com/office/drawing/2014/main" id="{0EE5825A-571C-4E59-56B0-846EE84E5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principaux</a:t>
            </a:r>
          </a:p>
        </p:txBody>
      </p:sp>
      <p:sp>
        <p:nvSpPr>
          <p:cNvPr id="4" name="Content Placeholder 3">
            <a:extLst>
              <a:ext uri="{FF2B5EF4-FFF2-40B4-BE49-F238E27FC236}">
                <a16:creationId xmlns:a16="http://schemas.microsoft.com/office/drawing/2014/main" id="{543BBB46-271D-5E23-5E25-C6E9EBD78DA0}"/>
              </a:ext>
            </a:extLst>
          </p:cNvPr>
          <p:cNvSpPr>
            <a:spLocks noGrp="1"/>
          </p:cNvSpPr>
          <p:nvPr>
            <p:ph sz="half" idx="2"/>
          </p:nvPr>
        </p:nvSpPr>
        <p:spPr>
          <a:xfrm>
            <a:off x="839788" y="2505075"/>
            <a:ext cx="5157787" cy="368458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5" name="Text Placeholder 4">
            <a:extLst>
              <a:ext uri="{FF2B5EF4-FFF2-40B4-BE49-F238E27FC236}">
                <a16:creationId xmlns:a16="http://schemas.microsoft.com/office/drawing/2014/main" id="{1306387D-F2AA-4625-C92C-5E3F09D47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principaux</a:t>
            </a:r>
          </a:p>
        </p:txBody>
      </p:sp>
      <p:sp>
        <p:nvSpPr>
          <p:cNvPr id="6" name="Content Placeholder 5">
            <a:extLst>
              <a:ext uri="{FF2B5EF4-FFF2-40B4-BE49-F238E27FC236}">
                <a16:creationId xmlns:a16="http://schemas.microsoft.com/office/drawing/2014/main" id="{1A90771A-4059-2468-1DB0-C0CDC382B528}"/>
              </a:ext>
            </a:extLst>
          </p:cNvPr>
          <p:cNvSpPr>
            <a:spLocks noGrp="1"/>
          </p:cNvSpPr>
          <p:nvPr>
            <p:ph sz="quarter" idx="4"/>
          </p:nvPr>
        </p:nvSpPr>
        <p:spPr>
          <a:xfrm>
            <a:off x="6172200" y="2505075"/>
            <a:ext cx="5183188" cy="368458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7" name="Date Placeholder 6">
            <a:extLst>
              <a:ext uri="{FF2B5EF4-FFF2-40B4-BE49-F238E27FC236}">
                <a16:creationId xmlns:a16="http://schemas.microsoft.com/office/drawing/2014/main" id="{1001BB74-359A-B3C6-7E7B-834F5994F9FD}"/>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8" name="Footer Placeholder 7">
            <a:extLst>
              <a:ext uri="{FF2B5EF4-FFF2-40B4-BE49-F238E27FC236}">
                <a16:creationId xmlns:a16="http://schemas.microsoft.com/office/drawing/2014/main" id="{57A4456C-582E-6DFE-9D2A-7BD3F8D01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C8C0BF-8C0A-9414-9D68-30DC602D8404}"/>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692885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6B79-334C-B366-020F-BA7197FBCB95}"/>
              </a:ext>
            </a:extLst>
          </p:cNvPr>
          <p:cNvSpPr>
            <a:spLocks noGrp="1"/>
          </p:cNvSpPr>
          <p:nvPr>
            <p:ph type="title"/>
          </p:nvPr>
        </p:nvSpPr>
        <p:spPr/>
        <p:txBody>
          <a:bodyPr/>
          <a:lstStyle/>
          <a:p>
            <a:r>
              <a:rPr lang="fr"/>
              <a:t>Cliquez pour modifier le style de titre principal</a:t>
            </a:r>
          </a:p>
        </p:txBody>
      </p:sp>
      <p:sp>
        <p:nvSpPr>
          <p:cNvPr id="3" name="Date Placeholder 2">
            <a:extLst>
              <a:ext uri="{FF2B5EF4-FFF2-40B4-BE49-F238E27FC236}">
                <a16:creationId xmlns:a16="http://schemas.microsoft.com/office/drawing/2014/main" id="{F5B75B32-FBAB-C1FC-3130-4D6751BB610B}"/>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4" name="Footer Placeholder 3">
            <a:extLst>
              <a:ext uri="{FF2B5EF4-FFF2-40B4-BE49-F238E27FC236}">
                <a16:creationId xmlns:a16="http://schemas.microsoft.com/office/drawing/2014/main" id="{1B33AB22-1966-DB7D-323D-9F7686A4A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F23E48-E0D8-E106-8DE9-8C3A3982D985}"/>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856746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FBA93-C6C0-1468-F277-FEA5D1118F21}"/>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3" name="Footer Placeholder 2">
            <a:extLst>
              <a:ext uri="{FF2B5EF4-FFF2-40B4-BE49-F238E27FC236}">
                <a16:creationId xmlns:a16="http://schemas.microsoft.com/office/drawing/2014/main" id="{E23E971C-84F0-89A1-6360-7270FBE309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147335-0220-5AD5-8345-66E26C24897B}"/>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3095866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A54D-9398-E5DC-7D15-584EFB6ECC0D}"/>
              </a:ext>
            </a:extLst>
          </p:cNvPr>
          <p:cNvSpPr>
            <a:spLocks noGrp="1"/>
          </p:cNvSpPr>
          <p:nvPr>
            <p:ph type="title"/>
          </p:nvPr>
        </p:nvSpPr>
        <p:spPr>
          <a:xfrm>
            <a:off x="839788" y="457200"/>
            <a:ext cx="3932237" cy="1600200"/>
          </a:xfrm>
        </p:spPr>
        <p:txBody>
          <a:bodyPr anchor="b"/>
          <a:lstStyle>
            <a:lvl1pPr>
              <a:defRPr sz="3200"/>
            </a:lvl1pPr>
          </a:lstStyle>
          <a:p>
            <a:r>
              <a:rPr lang="fr"/>
              <a:t>Cliquez pour modifier le style de titre principal</a:t>
            </a:r>
          </a:p>
        </p:txBody>
      </p:sp>
      <p:sp>
        <p:nvSpPr>
          <p:cNvPr id="3" name="Content Placeholder 2">
            <a:extLst>
              <a:ext uri="{FF2B5EF4-FFF2-40B4-BE49-F238E27FC236}">
                <a16:creationId xmlns:a16="http://schemas.microsoft.com/office/drawing/2014/main" id="{56A338FC-678C-5D10-32F6-C4C847690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Text Placeholder 3">
            <a:extLst>
              <a:ext uri="{FF2B5EF4-FFF2-40B4-BE49-F238E27FC236}">
                <a16:creationId xmlns:a16="http://schemas.microsoft.com/office/drawing/2014/main" id="{6F80FA76-2ED5-6354-E5A3-32E427C21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
              <a:t>Cliquez pour modifier les styles de texte principaux</a:t>
            </a:r>
          </a:p>
        </p:txBody>
      </p:sp>
      <p:sp>
        <p:nvSpPr>
          <p:cNvPr id="5" name="Date Placeholder 4">
            <a:extLst>
              <a:ext uri="{FF2B5EF4-FFF2-40B4-BE49-F238E27FC236}">
                <a16:creationId xmlns:a16="http://schemas.microsoft.com/office/drawing/2014/main" id="{6C467332-E79F-D946-BEFB-90E22BF33084}"/>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6" name="Footer Placeholder 5">
            <a:extLst>
              <a:ext uri="{FF2B5EF4-FFF2-40B4-BE49-F238E27FC236}">
                <a16:creationId xmlns:a16="http://schemas.microsoft.com/office/drawing/2014/main" id="{C1C81D94-9DB3-AEA2-F904-A5BE7E795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F979D-52E3-5913-5B15-F68918F64E5C}"/>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70361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73D2-5DC1-5487-55E8-FE523885CC01}"/>
              </a:ext>
            </a:extLst>
          </p:cNvPr>
          <p:cNvSpPr>
            <a:spLocks noGrp="1"/>
          </p:cNvSpPr>
          <p:nvPr>
            <p:ph type="title"/>
          </p:nvPr>
        </p:nvSpPr>
        <p:spPr/>
        <p:txBody>
          <a:bodyPr/>
          <a:lstStyle/>
          <a:p>
            <a:r>
              <a:rPr lang="fr"/>
              <a:t>Cliquez pour modifier le style de titre principal</a:t>
            </a:r>
          </a:p>
        </p:txBody>
      </p:sp>
      <p:sp>
        <p:nvSpPr>
          <p:cNvPr id="3" name="Content Placeholder 2">
            <a:extLst>
              <a:ext uri="{FF2B5EF4-FFF2-40B4-BE49-F238E27FC236}">
                <a16:creationId xmlns:a16="http://schemas.microsoft.com/office/drawing/2014/main" id="{A82A5F67-B503-C987-1671-3AC767FE224F}"/>
              </a:ext>
            </a:extLst>
          </p:cNvPr>
          <p:cNvSpPr>
            <a:spLocks noGrp="1"/>
          </p:cNvSpPr>
          <p:nvPr>
            <p:ph sz="half" idx="1"/>
          </p:nvPr>
        </p:nvSpPr>
        <p:spPr>
          <a:xfrm>
            <a:off x="838200" y="1825625"/>
            <a:ext cx="5181600" cy="435133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Content Placeholder 3">
            <a:extLst>
              <a:ext uri="{FF2B5EF4-FFF2-40B4-BE49-F238E27FC236}">
                <a16:creationId xmlns:a16="http://schemas.microsoft.com/office/drawing/2014/main" id="{33E241E1-1456-388B-DBD8-CBF8228CE2AD}"/>
              </a:ext>
            </a:extLst>
          </p:cNvPr>
          <p:cNvSpPr>
            <a:spLocks noGrp="1"/>
          </p:cNvSpPr>
          <p:nvPr>
            <p:ph sz="half" idx="2"/>
          </p:nvPr>
        </p:nvSpPr>
        <p:spPr>
          <a:xfrm>
            <a:off x="6172200" y="1825625"/>
            <a:ext cx="5181600" cy="435133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5" name="Date Placeholder 4">
            <a:extLst>
              <a:ext uri="{FF2B5EF4-FFF2-40B4-BE49-F238E27FC236}">
                <a16:creationId xmlns:a16="http://schemas.microsoft.com/office/drawing/2014/main" id="{169BB152-8724-3E66-042D-EB794195A95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FB125A-1A75-86A9-E153-ACBA2CCDB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C374B-098A-B533-367A-7C7ED7304B2E}"/>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542649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F77B-3982-DD68-5B2D-011824341928}"/>
              </a:ext>
            </a:extLst>
          </p:cNvPr>
          <p:cNvSpPr>
            <a:spLocks noGrp="1"/>
          </p:cNvSpPr>
          <p:nvPr>
            <p:ph type="title"/>
          </p:nvPr>
        </p:nvSpPr>
        <p:spPr>
          <a:xfrm>
            <a:off x="839788" y="457200"/>
            <a:ext cx="3932237" cy="1600200"/>
          </a:xfrm>
        </p:spPr>
        <p:txBody>
          <a:bodyPr anchor="b"/>
          <a:lstStyle>
            <a:lvl1pPr>
              <a:defRPr sz="3200"/>
            </a:lvl1pPr>
          </a:lstStyle>
          <a:p>
            <a:r>
              <a:rPr lang="fr"/>
              <a:t>Cliquez pour modifier le style de titre principal</a:t>
            </a:r>
          </a:p>
        </p:txBody>
      </p:sp>
      <p:sp>
        <p:nvSpPr>
          <p:cNvPr id="3" name="Picture Placeholder 2">
            <a:extLst>
              <a:ext uri="{FF2B5EF4-FFF2-40B4-BE49-F238E27FC236}">
                <a16:creationId xmlns:a16="http://schemas.microsoft.com/office/drawing/2014/main" id="{8703EEB6-B4C2-5CAC-58EA-418CC48035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3BCDEF-7741-B4AE-D867-FFC1D7AEA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
              <a:t>Cliquez pour modifier les styles de texte principaux</a:t>
            </a:r>
          </a:p>
        </p:txBody>
      </p:sp>
      <p:sp>
        <p:nvSpPr>
          <p:cNvPr id="5" name="Date Placeholder 4">
            <a:extLst>
              <a:ext uri="{FF2B5EF4-FFF2-40B4-BE49-F238E27FC236}">
                <a16:creationId xmlns:a16="http://schemas.microsoft.com/office/drawing/2014/main" id="{96DA4CB3-676C-ADFA-0241-D4EA8DE44C78}"/>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6" name="Footer Placeholder 5">
            <a:extLst>
              <a:ext uri="{FF2B5EF4-FFF2-40B4-BE49-F238E27FC236}">
                <a16:creationId xmlns:a16="http://schemas.microsoft.com/office/drawing/2014/main" id="{0D9455CD-B461-D94E-CF81-579BF541D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4C25B-173D-64EB-DA19-FCE6D4C2391F}"/>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344814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45A6-6B7C-74E0-36DD-81CBEA3CBF8B}"/>
              </a:ext>
            </a:extLst>
          </p:cNvPr>
          <p:cNvSpPr>
            <a:spLocks noGrp="1"/>
          </p:cNvSpPr>
          <p:nvPr>
            <p:ph type="title"/>
          </p:nvPr>
        </p:nvSpPr>
        <p:spPr/>
        <p:txBody>
          <a:bodyPr/>
          <a:lstStyle/>
          <a:p>
            <a:r>
              <a:rPr lang="fr"/>
              <a:t>Cliquez pour modifier le style de titre principal</a:t>
            </a:r>
          </a:p>
        </p:txBody>
      </p:sp>
      <p:sp>
        <p:nvSpPr>
          <p:cNvPr id="3" name="Vertical Text Placeholder 2">
            <a:extLst>
              <a:ext uri="{FF2B5EF4-FFF2-40B4-BE49-F238E27FC236}">
                <a16:creationId xmlns:a16="http://schemas.microsoft.com/office/drawing/2014/main" id="{E4512F41-7A13-33A3-8D44-DC99F80A36F9}"/>
              </a:ext>
            </a:extLst>
          </p:cNvPr>
          <p:cNvSpPr>
            <a:spLocks noGrp="1"/>
          </p:cNvSpPr>
          <p:nvPr>
            <p:ph type="body" orient="vert" idx="1"/>
          </p:nvPr>
        </p:nvSpPr>
        <p:spPr/>
        <p:txBody>
          <a:bodyPr vert="eaVert"/>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20A6E6B0-A5D8-B9CC-5787-017CCC37FF2E}"/>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EE769C9D-2CCE-568E-A390-A80DAE414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8CB19-5B10-B87F-A744-105A081CEF75}"/>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95278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BF0F9-2254-9459-C969-46D12E7205A2}"/>
              </a:ext>
            </a:extLst>
          </p:cNvPr>
          <p:cNvSpPr>
            <a:spLocks noGrp="1"/>
          </p:cNvSpPr>
          <p:nvPr>
            <p:ph type="title" orient="vert"/>
          </p:nvPr>
        </p:nvSpPr>
        <p:spPr>
          <a:xfrm>
            <a:off x="8724900" y="365125"/>
            <a:ext cx="2628900" cy="5811838"/>
          </a:xfrm>
        </p:spPr>
        <p:txBody>
          <a:bodyPr vert="eaVert"/>
          <a:lstStyle/>
          <a:p>
            <a:r>
              <a:rPr lang="fr"/>
              <a:t>Cliquez pour modifier le style de titre principal</a:t>
            </a:r>
          </a:p>
        </p:txBody>
      </p:sp>
      <p:sp>
        <p:nvSpPr>
          <p:cNvPr id="3" name="Vertical Text Placeholder 2">
            <a:extLst>
              <a:ext uri="{FF2B5EF4-FFF2-40B4-BE49-F238E27FC236}">
                <a16:creationId xmlns:a16="http://schemas.microsoft.com/office/drawing/2014/main" id="{C0C55365-FD9F-DF54-DDD9-7150398EEF1B}"/>
              </a:ext>
            </a:extLst>
          </p:cNvPr>
          <p:cNvSpPr>
            <a:spLocks noGrp="1"/>
          </p:cNvSpPr>
          <p:nvPr>
            <p:ph type="body" orient="vert" idx="1"/>
          </p:nvPr>
        </p:nvSpPr>
        <p:spPr>
          <a:xfrm>
            <a:off x="838200" y="365125"/>
            <a:ext cx="7734300" cy="5811838"/>
          </a:xfrm>
        </p:spPr>
        <p:txBody>
          <a:bodyPr vert="eaVert"/>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F5DC8E0D-03AD-9A91-984B-3ACFAEEB0AAF}"/>
              </a:ext>
            </a:extLst>
          </p:cNvPr>
          <p:cNvSpPr>
            <a:spLocks noGrp="1"/>
          </p:cNvSpPr>
          <p:nvPr>
            <p:ph type="dt" sz="half" idx="10"/>
          </p:nvPr>
        </p:nvSpPr>
        <p:spPr/>
        <p:txBody>
          <a:body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0685BED1-132C-E00E-5169-5574C445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3D953-4BF9-D6B2-DDF7-A4D78A5542E9}"/>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50110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D17A-D8A1-6614-4833-470F260CC384}"/>
              </a:ext>
            </a:extLst>
          </p:cNvPr>
          <p:cNvSpPr>
            <a:spLocks noGrp="1"/>
          </p:cNvSpPr>
          <p:nvPr>
            <p:ph type="title"/>
          </p:nvPr>
        </p:nvSpPr>
        <p:spPr>
          <a:xfrm>
            <a:off x="839788" y="365125"/>
            <a:ext cx="10515600" cy="1325563"/>
          </a:xfrm>
        </p:spPr>
        <p:txBody>
          <a:bodyPr/>
          <a:lstStyle/>
          <a:p>
            <a:r>
              <a:rPr lang="fr"/>
              <a:t>Cliquez pour modifier le style de titre principal</a:t>
            </a:r>
          </a:p>
        </p:txBody>
      </p:sp>
      <p:sp>
        <p:nvSpPr>
          <p:cNvPr id="3" name="Text Placeholder 2">
            <a:extLst>
              <a:ext uri="{FF2B5EF4-FFF2-40B4-BE49-F238E27FC236}">
                <a16:creationId xmlns:a16="http://schemas.microsoft.com/office/drawing/2014/main" id="{0EE5825A-571C-4E59-56B0-846EE84E5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principaux</a:t>
            </a:r>
          </a:p>
        </p:txBody>
      </p:sp>
      <p:sp>
        <p:nvSpPr>
          <p:cNvPr id="4" name="Content Placeholder 3">
            <a:extLst>
              <a:ext uri="{FF2B5EF4-FFF2-40B4-BE49-F238E27FC236}">
                <a16:creationId xmlns:a16="http://schemas.microsoft.com/office/drawing/2014/main" id="{543BBB46-271D-5E23-5E25-C6E9EBD78DA0}"/>
              </a:ext>
            </a:extLst>
          </p:cNvPr>
          <p:cNvSpPr>
            <a:spLocks noGrp="1"/>
          </p:cNvSpPr>
          <p:nvPr>
            <p:ph sz="half" idx="2"/>
          </p:nvPr>
        </p:nvSpPr>
        <p:spPr>
          <a:xfrm>
            <a:off x="839788" y="2505075"/>
            <a:ext cx="5157787" cy="368458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5" name="Text Placeholder 4">
            <a:extLst>
              <a:ext uri="{FF2B5EF4-FFF2-40B4-BE49-F238E27FC236}">
                <a16:creationId xmlns:a16="http://schemas.microsoft.com/office/drawing/2014/main" id="{1306387D-F2AA-4625-C92C-5E3F09D47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
              <a:t>Cliquez pour modifier les styles de texte principaux</a:t>
            </a:r>
          </a:p>
        </p:txBody>
      </p:sp>
      <p:sp>
        <p:nvSpPr>
          <p:cNvPr id="6" name="Content Placeholder 5">
            <a:extLst>
              <a:ext uri="{FF2B5EF4-FFF2-40B4-BE49-F238E27FC236}">
                <a16:creationId xmlns:a16="http://schemas.microsoft.com/office/drawing/2014/main" id="{1A90771A-4059-2468-1DB0-C0CDC382B528}"/>
              </a:ext>
            </a:extLst>
          </p:cNvPr>
          <p:cNvSpPr>
            <a:spLocks noGrp="1"/>
          </p:cNvSpPr>
          <p:nvPr>
            <p:ph sz="quarter" idx="4"/>
          </p:nvPr>
        </p:nvSpPr>
        <p:spPr>
          <a:xfrm>
            <a:off x="6172200" y="2505075"/>
            <a:ext cx="5183188" cy="3684588"/>
          </a:xfrm>
        </p:spPr>
        <p:txBody>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7" name="Date Placeholder 6">
            <a:extLst>
              <a:ext uri="{FF2B5EF4-FFF2-40B4-BE49-F238E27FC236}">
                <a16:creationId xmlns:a16="http://schemas.microsoft.com/office/drawing/2014/main" id="{1001BB74-359A-B3C6-7E7B-834F5994F9F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7A4456C-582E-6DFE-9D2A-7BD3F8D01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C8C0BF-8C0A-9414-9D68-30DC602D8404}"/>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71976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6B79-334C-B366-020F-BA7197FBCB95}"/>
              </a:ext>
            </a:extLst>
          </p:cNvPr>
          <p:cNvSpPr>
            <a:spLocks noGrp="1"/>
          </p:cNvSpPr>
          <p:nvPr>
            <p:ph type="title"/>
          </p:nvPr>
        </p:nvSpPr>
        <p:spPr/>
        <p:txBody>
          <a:bodyPr/>
          <a:lstStyle/>
          <a:p>
            <a:r>
              <a:rPr lang="fr"/>
              <a:t>Cliquez pour modifier le style de titre principal</a:t>
            </a:r>
          </a:p>
        </p:txBody>
      </p:sp>
      <p:sp>
        <p:nvSpPr>
          <p:cNvPr id="3" name="Date Placeholder 2">
            <a:extLst>
              <a:ext uri="{FF2B5EF4-FFF2-40B4-BE49-F238E27FC236}">
                <a16:creationId xmlns:a16="http://schemas.microsoft.com/office/drawing/2014/main" id="{F5B75B32-FBAB-C1FC-3130-4D6751BB610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B33AB22-1966-DB7D-323D-9F7686A4A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F23E48-E0D8-E106-8DE9-8C3A3982D985}"/>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842040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FBA93-C6C0-1468-F277-FEA5D1118F2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23E971C-84F0-89A1-6360-7270FBE309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147335-0220-5AD5-8345-66E26C24897B}"/>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269863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A54D-9398-E5DC-7D15-584EFB6ECC0D}"/>
              </a:ext>
            </a:extLst>
          </p:cNvPr>
          <p:cNvSpPr>
            <a:spLocks noGrp="1"/>
          </p:cNvSpPr>
          <p:nvPr>
            <p:ph type="title"/>
          </p:nvPr>
        </p:nvSpPr>
        <p:spPr>
          <a:xfrm>
            <a:off x="839788" y="457200"/>
            <a:ext cx="3932237" cy="1600200"/>
          </a:xfrm>
        </p:spPr>
        <p:txBody>
          <a:bodyPr anchor="b"/>
          <a:lstStyle>
            <a:lvl1pPr>
              <a:defRPr sz="3200"/>
            </a:lvl1pPr>
          </a:lstStyle>
          <a:p>
            <a:r>
              <a:rPr lang="fr"/>
              <a:t>Cliquez pour modifier le style de titre principal</a:t>
            </a:r>
          </a:p>
        </p:txBody>
      </p:sp>
      <p:sp>
        <p:nvSpPr>
          <p:cNvPr id="3" name="Content Placeholder 2">
            <a:extLst>
              <a:ext uri="{FF2B5EF4-FFF2-40B4-BE49-F238E27FC236}">
                <a16:creationId xmlns:a16="http://schemas.microsoft.com/office/drawing/2014/main" id="{56A338FC-678C-5D10-32F6-C4C847690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Text Placeholder 3">
            <a:extLst>
              <a:ext uri="{FF2B5EF4-FFF2-40B4-BE49-F238E27FC236}">
                <a16:creationId xmlns:a16="http://schemas.microsoft.com/office/drawing/2014/main" id="{6F80FA76-2ED5-6354-E5A3-32E427C21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
              <a:t>Cliquez pour modifier les styles de texte principaux</a:t>
            </a:r>
          </a:p>
        </p:txBody>
      </p:sp>
      <p:sp>
        <p:nvSpPr>
          <p:cNvPr id="5" name="Date Placeholder 4">
            <a:extLst>
              <a:ext uri="{FF2B5EF4-FFF2-40B4-BE49-F238E27FC236}">
                <a16:creationId xmlns:a16="http://schemas.microsoft.com/office/drawing/2014/main" id="{6C467332-E79F-D946-BEFB-90E22BF330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1C81D94-9DB3-AEA2-F904-A5BE7E795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F979D-52E3-5913-5B15-F68918F64E5C}"/>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4628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F77B-3982-DD68-5B2D-011824341928}"/>
              </a:ext>
            </a:extLst>
          </p:cNvPr>
          <p:cNvSpPr>
            <a:spLocks noGrp="1"/>
          </p:cNvSpPr>
          <p:nvPr>
            <p:ph type="title"/>
          </p:nvPr>
        </p:nvSpPr>
        <p:spPr>
          <a:xfrm>
            <a:off x="839788" y="457200"/>
            <a:ext cx="3932237" cy="1600200"/>
          </a:xfrm>
        </p:spPr>
        <p:txBody>
          <a:bodyPr anchor="b"/>
          <a:lstStyle>
            <a:lvl1pPr>
              <a:defRPr sz="3200"/>
            </a:lvl1pPr>
          </a:lstStyle>
          <a:p>
            <a:r>
              <a:rPr lang="fr"/>
              <a:t>Cliquez pour modifier le style de titre principal</a:t>
            </a:r>
          </a:p>
        </p:txBody>
      </p:sp>
      <p:sp>
        <p:nvSpPr>
          <p:cNvPr id="3" name="Picture Placeholder 2">
            <a:extLst>
              <a:ext uri="{FF2B5EF4-FFF2-40B4-BE49-F238E27FC236}">
                <a16:creationId xmlns:a16="http://schemas.microsoft.com/office/drawing/2014/main" id="{8703EEB6-B4C2-5CAC-58EA-418CC48035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3BCDEF-7741-B4AE-D867-FFC1D7AEA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
              <a:t>Cliquez pour modifier les styles de texte principaux</a:t>
            </a:r>
          </a:p>
        </p:txBody>
      </p:sp>
      <p:sp>
        <p:nvSpPr>
          <p:cNvPr id="5" name="Date Placeholder 4">
            <a:extLst>
              <a:ext uri="{FF2B5EF4-FFF2-40B4-BE49-F238E27FC236}">
                <a16:creationId xmlns:a16="http://schemas.microsoft.com/office/drawing/2014/main" id="{96DA4CB3-676C-ADFA-0241-D4EA8DE44C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D9455CD-B461-D94E-CF81-579BF541D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4C25B-173D-64EB-DA19-FCE6D4C2391F}"/>
              </a:ext>
            </a:extLst>
          </p:cNvPr>
          <p:cNvSpPr>
            <a:spLocks noGrp="1"/>
          </p:cNvSpPr>
          <p:nvPr>
            <p:ph type="sldNum" sz="quarter" idx="12"/>
          </p:nvPr>
        </p:nvSpPr>
        <p:spPr/>
        <p:txBody>
          <a:bodyPr/>
          <a:lstStyle/>
          <a:p>
            <a:fld id="{9845118C-9B36-524E-98FD-1D96E8DCA3D1}" type="slidenum">
              <a:rPr lang="en-US" smtClean="0"/>
              <a:t>‹#›</a:t>
            </a:fld>
            <a:endParaRPr lang="en-US"/>
          </a:p>
        </p:txBody>
      </p:sp>
    </p:spTree>
    <p:extLst>
      <p:ext uri="{BB962C8B-B14F-4D97-AF65-F5344CB8AC3E}">
        <p14:creationId xmlns:p14="http://schemas.microsoft.com/office/powerpoint/2010/main" val="146803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73.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38D556-FB55-A2ED-881D-D40E3770C850}"/>
              </a:ext>
            </a:extLst>
          </p:cNvPr>
          <p:cNvSpPr/>
          <p:nvPr/>
        </p:nvSpPr>
        <p:spPr>
          <a:xfrm>
            <a:off x="0" y="6432104"/>
            <a:ext cx="12192000" cy="425896"/>
          </a:xfrm>
          <a:prstGeom prst="rect">
            <a:avLst/>
          </a:prstGeom>
          <a:solidFill>
            <a:srgbClr val="FFCD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 name="Title Placeholder 1">
            <a:extLst>
              <a:ext uri="{FF2B5EF4-FFF2-40B4-BE49-F238E27FC236}">
                <a16:creationId xmlns:a16="http://schemas.microsoft.com/office/drawing/2014/main" id="{78126047-0DE5-09D4-6E14-839BC0070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
              <a:t>Cliquez pour modifier le style de titre principal</a:t>
            </a:r>
          </a:p>
        </p:txBody>
      </p:sp>
      <p:sp>
        <p:nvSpPr>
          <p:cNvPr id="3" name="Text Placeholder 2">
            <a:extLst>
              <a:ext uri="{FF2B5EF4-FFF2-40B4-BE49-F238E27FC236}">
                <a16:creationId xmlns:a16="http://schemas.microsoft.com/office/drawing/2014/main" id="{7832487B-0A2D-A6C9-388C-61CE303CB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A4AABEDB-974A-F33B-05E2-94F9AB980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EE84F3-43BE-846C-798E-72FCAEB1C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ACC4B-1B9D-A2FB-EDAD-6BE0B841A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5118C-9B36-524E-98FD-1D96E8DCA3D1}" type="slidenum">
              <a:rPr lang="en-US" smtClean="0"/>
              <a:t>‹#›</a:t>
            </a:fld>
            <a:endParaRPr lang="en-US"/>
          </a:p>
        </p:txBody>
      </p:sp>
      <p:sp>
        <p:nvSpPr>
          <p:cNvPr id="8" name="Holder 7">
            <a:extLst>
              <a:ext uri="{FF2B5EF4-FFF2-40B4-BE49-F238E27FC236}">
                <a16:creationId xmlns:a16="http://schemas.microsoft.com/office/drawing/2014/main" id="{C75BF41E-05A5-BF35-9104-4FEC484BED26}"/>
              </a:ext>
            </a:extLst>
          </p:cNvPr>
          <p:cNvSpPr txBox="1">
            <a:spLocks/>
          </p:cNvSpPr>
          <p:nvPr userDrawn="1"/>
        </p:nvSpPr>
        <p:spPr>
          <a:xfrm>
            <a:off x="9325943" y="6373129"/>
            <a:ext cx="2743200" cy="365125"/>
          </a:xfrm>
          <a:prstGeom prst="rect">
            <a:avLst/>
          </a:prstGeom>
        </p:spPr>
        <p:txBody>
          <a:bodyPr vert="horz" lIns="0" tIns="0" rIns="0" bIns="0" rtlCol="0" anchor="b"/>
          <a:lstStyle>
            <a:defPPr>
              <a:defRPr lang="en-US"/>
            </a:defPPr>
            <a:lvl1pPr marL="0" algn="r" defTabSz="914400" rtl="0" eaLnBrk="1" latinLnBrk="0" hangingPunct="1">
              <a:defRPr sz="800" b="0" i="0" kern="1200">
                <a:solidFill>
                  <a:srgbClr val="7E7E7E"/>
                </a:solidFill>
                <a:latin typeface="Arial Narrow"/>
                <a:ea typeface="+mn-ea"/>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45"/>
              </a:spcBef>
            </a:pPr>
            <a:fld id="{81D60167-4931-47E6-BA6A-407CBD079E47}" type="slidenum">
              <a:rPr lang="en-US" sz="1000" b="1" spc="-25" smtClean="0">
                <a:solidFill>
                  <a:schemeClr val="tx1"/>
                </a:solidFill>
                <a:latin typeface="Univers Condensed" panose="020B0506020202050204" pitchFamily="34" charset="0"/>
              </a:rPr>
              <a:pPr marL="38100">
                <a:spcBef>
                  <a:spcPts val="45"/>
                </a:spcBef>
              </a:pPr>
              <a:t>‹#›</a:t>
            </a:fld>
            <a:endParaRPr lang="en-US" sz="1000" b="1" spc="-25">
              <a:solidFill>
                <a:schemeClr val="tx1"/>
              </a:solidFill>
              <a:latin typeface="Univers Condensed" panose="020B0506020202050204" pitchFamily="34" charset="0"/>
            </a:endParaRPr>
          </a:p>
        </p:txBody>
      </p:sp>
      <p:pic>
        <p:nvPicPr>
          <p:cNvPr id="7" name="Picture 6">
            <a:extLst>
              <a:ext uri="{FF2B5EF4-FFF2-40B4-BE49-F238E27FC236}">
                <a16:creationId xmlns:a16="http://schemas.microsoft.com/office/drawing/2014/main" id="{7CDC09C5-3CD8-9DB9-FD1A-0F3DC68808EA}"/>
              </a:ext>
            </a:extLst>
          </p:cNvPr>
          <p:cNvPicPr>
            <a:picLocks noChangeAspect="1"/>
          </p:cNvPicPr>
          <p:nvPr userDrawn="1"/>
        </p:nvPicPr>
        <p:blipFill>
          <a:blip r:embed="rId13"/>
          <a:stretch>
            <a:fillRect/>
          </a:stretch>
        </p:blipFill>
        <p:spPr>
          <a:xfrm>
            <a:off x="129462" y="6507892"/>
            <a:ext cx="1097280" cy="274320"/>
          </a:xfrm>
          <a:prstGeom prst="rect">
            <a:avLst/>
          </a:prstGeom>
        </p:spPr>
      </p:pic>
    </p:spTree>
    <p:extLst>
      <p:ext uri="{BB962C8B-B14F-4D97-AF65-F5344CB8AC3E}">
        <p14:creationId xmlns:p14="http://schemas.microsoft.com/office/powerpoint/2010/main" val="175468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FBAF880-A0D8-4DE3-B46E-0C851A75BA08}"/>
              </a:ext>
            </a:extLst>
          </p:cNvPr>
          <p:cNvPicPr>
            <a:picLocks noChangeAspect="1"/>
          </p:cNvPicPr>
          <p:nvPr userDrawn="1"/>
        </p:nvPicPr>
        <p:blipFill rotWithShape="1">
          <a:blip r:embed="rId22"/>
          <a:srcRect/>
          <a:stretch/>
        </p:blipFill>
        <p:spPr>
          <a:xfrm>
            <a:off x="2" y="6615011"/>
            <a:ext cx="12191998" cy="262344"/>
          </a:xfrm>
          <a:prstGeom prst="rect">
            <a:avLst/>
          </a:prstGeom>
        </p:spPr>
      </p:pic>
      <p:sp>
        <p:nvSpPr>
          <p:cNvPr id="2" name="Title Placeholder 1">
            <a:extLst>
              <a:ext uri="{FF2B5EF4-FFF2-40B4-BE49-F238E27FC236}">
                <a16:creationId xmlns:a16="http://schemas.microsoft.com/office/drawing/2014/main" id="{BE2660D8-8FE0-684C-9836-DC66764A55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
              <a:t>Cliquez pour modifier le style de titre principal</a:t>
            </a:r>
          </a:p>
        </p:txBody>
      </p:sp>
      <p:sp>
        <p:nvSpPr>
          <p:cNvPr id="3" name="Text Placeholder 2">
            <a:extLst>
              <a:ext uri="{FF2B5EF4-FFF2-40B4-BE49-F238E27FC236}">
                <a16:creationId xmlns:a16="http://schemas.microsoft.com/office/drawing/2014/main" id="{94844D42-69AA-874B-891E-BCA075C15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6" name="Slide Number Placeholder 5">
            <a:extLst>
              <a:ext uri="{FF2B5EF4-FFF2-40B4-BE49-F238E27FC236}">
                <a16:creationId xmlns:a16="http://schemas.microsoft.com/office/drawing/2014/main" id="{2B840FC1-8216-0740-9BD9-C8784C0F1BA3}"/>
              </a:ext>
            </a:extLst>
          </p:cNvPr>
          <p:cNvSpPr>
            <a:spLocks noGrp="1"/>
          </p:cNvSpPr>
          <p:nvPr>
            <p:ph type="sldNum" sz="quarter" idx="4"/>
          </p:nvPr>
        </p:nvSpPr>
        <p:spPr>
          <a:xfrm>
            <a:off x="9448797" y="6783666"/>
            <a:ext cx="2743200" cy="85062"/>
          </a:xfrm>
          <a:prstGeom prst="rect">
            <a:avLst/>
          </a:prstGeom>
        </p:spPr>
        <p:txBody>
          <a:bodyPr vert="horz" lIns="91440" tIns="45720" rIns="91440" bIns="45720" rtlCol="0" anchor="ctr"/>
          <a:lstStyle>
            <a:lvl1pPr algn="r">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F9AE70C-EE9F-284C-8BED-0ACA912CD160}" type="slidenum">
              <a:rPr lang="en-US" smtClean="0"/>
              <a:pPr/>
              <a:t>‹#›</a:t>
            </a:fld>
            <a:endParaRPr lang="en-US" sz="1100"/>
          </a:p>
        </p:txBody>
      </p:sp>
      <p:sp>
        <p:nvSpPr>
          <p:cNvPr id="4" name="MSIPCMContentMarking" descr="{&quot;HashCode » :135238423,&quot;Placement » :&quot;Footer »,&quot;Top » :519.343,&quot;Left » :0.0,&quot;SlideWidth » :960,&quot;SlideHeight » :540}">
            <a:extLst>
              <a:ext uri="{FF2B5EF4-FFF2-40B4-BE49-F238E27FC236}">
                <a16:creationId xmlns:a16="http://schemas.microsoft.com/office/drawing/2014/main" id="{947AB4F1-7217-4D2C-9C19-7716E990377E}"/>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fr" sz="1000">
                <a:solidFill>
                  <a:srgbClr val="737373"/>
                </a:solidFill>
                <a:latin typeface="Calibri" panose="020F0502020204030204" pitchFamily="34" charset="0"/>
              </a:rPr>
              <a:t>Caterpillar : Confidentiel vert</a:t>
            </a:r>
          </a:p>
        </p:txBody>
      </p:sp>
    </p:spTree>
    <p:extLst>
      <p:ext uri="{BB962C8B-B14F-4D97-AF65-F5344CB8AC3E}">
        <p14:creationId xmlns:p14="http://schemas.microsoft.com/office/powerpoint/2010/main" val="2824539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0" r:id="rId3"/>
    <p:sldLayoutId id="2147483664" r:id="rId4"/>
    <p:sldLayoutId id="2147483711"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26047-0DE5-09D4-6E14-839BC0070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
              <a:t>Cliquez pour modifier le style de titre principal</a:t>
            </a:r>
          </a:p>
        </p:txBody>
      </p:sp>
      <p:sp>
        <p:nvSpPr>
          <p:cNvPr id="3" name="Text Placeholder 2">
            <a:extLst>
              <a:ext uri="{FF2B5EF4-FFF2-40B4-BE49-F238E27FC236}">
                <a16:creationId xmlns:a16="http://schemas.microsoft.com/office/drawing/2014/main" id="{7832487B-0A2D-A6C9-388C-61CE303CB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
              <a:t>Cliquez pour modifier les styles de texte principaux</a:t>
            </a:r>
          </a:p>
          <a:p>
            <a:pPr lvl="1"/>
            <a:r>
              <a:rPr lang="fr"/>
              <a:t>Deuxième niveau</a:t>
            </a:r>
          </a:p>
          <a:p>
            <a:pPr lvl="2"/>
            <a:r>
              <a:rPr lang="fr"/>
              <a:t>Troisième niveau</a:t>
            </a:r>
          </a:p>
          <a:p>
            <a:pPr lvl="3"/>
            <a:r>
              <a:rPr lang="fr"/>
              <a:t>Quatrième niveau</a:t>
            </a:r>
          </a:p>
          <a:p>
            <a:pPr lvl="4"/>
            <a:r>
              <a:rPr lang="fr"/>
              <a:t>Cinquième niveau</a:t>
            </a:r>
          </a:p>
        </p:txBody>
      </p:sp>
      <p:sp>
        <p:nvSpPr>
          <p:cNvPr id="4" name="Date Placeholder 3">
            <a:extLst>
              <a:ext uri="{FF2B5EF4-FFF2-40B4-BE49-F238E27FC236}">
                <a16:creationId xmlns:a16="http://schemas.microsoft.com/office/drawing/2014/main" id="{A4AABEDB-974A-F33B-05E2-94F9AB980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10B0-B3CE-6D4B-9F9D-0846858D656C}" type="datetimeFigureOut">
              <a:rPr lang="en-US" smtClean="0"/>
              <a:t>9/26/2025</a:t>
            </a:fld>
            <a:endParaRPr lang="en-US"/>
          </a:p>
        </p:txBody>
      </p:sp>
      <p:sp>
        <p:nvSpPr>
          <p:cNvPr id="5" name="Footer Placeholder 4">
            <a:extLst>
              <a:ext uri="{FF2B5EF4-FFF2-40B4-BE49-F238E27FC236}">
                <a16:creationId xmlns:a16="http://schemas.microsoft.com/office/drawing/2014/main" id="{05EE84F3-43BE-846C-798E-72FCAEB1C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ACC4B-1B9D-A2FB-EDAD-6BE0B841A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5118C-9B36-524E-98FD-1D96E8DCA3D1}" type="slidenum">
              <a:rPr lang="en-US" smtClean="0"/>
              <a:t>‹#›</a:t>
            </a:fld>
            <a:endParaRPr lang="en-US"/>
          </a:p>
        </p:txBody>
      </p:sp>
      <p:sp>
        <p:nvSpPr>
          <p:cNvPr id="7" name="MSIPCMContentMarking" descr="{&quot;HashCode » :135238423,&quot;Placement » :&quot;Footer »,&quot;Top » :519.343,&quot;Left » :0.0,&quot;SlideWidth » :960,&quot;SlideHeight » :540}">
            <a:extLst>
              <a:ext uri="{FF2B5EF4-FFF2-40B4-BE49-F238E27FC236}">
                <a16:creationId xmlns:a16="http://schemas.microsoft.com/office/drawing/2014/main" id="{E541A272-8C02-769D-995F-73F07FBCA890}"/>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fr" sz="1000">
                <a:solidFill>
                  <a:srgbClr val="737373"/>
                </a:solidFill>
                <a:latin typeface="Calibri" panose="020F0502020204030204" pitchFamily="34" charset="0"/>
              </a:rPr>
              <a:t>Caterpillar : Confidentiel vert</a:t>
            </a:r>
          </a:p>
        </p:txBody>
      </p:sp>
      <p:grpSp>
        <p:nvGrpSpPr>
          <p:cNvPr id="8" name="Group 7">
            <a:extLst>
              <a:ext uri="{FF2B5EF4-FFF2-40B4-BE49-F238E27FC236}">
                <a16:creationId xmlns:a16="http://schemas.microsoft.com/office/drawing/2014/main" id="{0AC8355F-9B16-ADE6-C0D9-ECB231AFE288}"/>
              </a:ext>
            </a:extLst>
          </p:cNvPr>
          <p:cNvGrpSpPr/>
          <p:nvPr userDrawn="1"/>
        </p:nvGrpSpPr>
        <p:grpSpPr>
          <a:xfrm>
            <a:off x="0" y="6432104"/>
            <a:ext cx="12192000" cy="425896"/>
            <a:chOff x="0" y="6432104"/>
            <a:chExt cx="12192000" cy="425896"/>
          </a:xfrm>
        </p:grpSpPr>
        <p:sp>
          <p:nvSpPr>
            <p:cNvPr id="9" name="Rectangle 8">
              <a:extLst>
                <a:ext uri="{FF2B5EF4-FFF2-40B4-BE49-F238E27FC236}">
                  <a16:creationId xmlns:a16="http://schemas.microsoft.com/office/drawing/2014/main" id="{67AFF330-F342-723B-570F-64BF67C3989F}"/>
                </a:ext>
              </a:extLst>
            </p:cNvPr>
            <p:cNvSpPr/>
            <p:nvPr/>
          </p:nvSpPr>
          <p:spPr>
            <a:xfrm>
              <a:off x="0" y="6432104"/>
              <a:ext cx="12192000" cy="425896"/>
            </a:xfrm>
            <a:prstGeom prst="rect">
              <a:avLst/>
            </a:prstGeom>
            <a:solidFill>
              <a:srgbClr val="FFCD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10" name="Picture 9">
              <a:extLst>
                <a:ext uri="{FF2B5EF4-FFF2-40B4-BE49-F238E27FC236}">
                  <a16:creationId xmlns:a16="http://schemas.microsoft.com/office/drawing/2014/main" id="{212752BA-EED1-D994-B6B4-65ABEC83A62A}"/>
                </a:ext>
              </a:extLst>
            </p:cNvPr>
            <p:cNvPicPr>
              <a:picLocks noChangeAspect="1"/>
            </p:cNvPicPr>
            <p:nvPr/>
          </p:nvPicPr>
          <p:blipFill>
            <a:blip r:embed="rId13"/>
            <a:stretch>
              <a:fillRect/>
            </a:stretch>
          </p:blipFill>
          <p:spPr>
            <a:xfrm>
              <a:off x="59889" y="6487440"/>
              <a:ext cx="1155258" cy="327992"/>
            </a:xfrm>
            <a:prstGeom prst="rect">
              <a:avLst/>
            </a:prstGeom>
          </p:spPr>
        </p:pic>
      </p:grpSp>
      <p:sp>
        <p:nvSpPr>
          <p:cNvPr id="11" name="Holder 7">
            <a:extLst>
              <a:ext uri="{FF2B5EF4-FFF2-40B4-BE49-F238E27FC236}">
                <a16:creationId xmlns:a16="http://schemas.microsoft.com/office/drawing/2014/main" id="{2A69417B-F10D-3020-E7CA-0CBE283D49A0}"/>
              </a:ext>
            </a:extLst>
          </p:cNvPr>
          <p:cNvSpPr txBox="1">
            <a:spLocks/>
          </p:cNvSpPr>
          <p:nvPr userDrawn="1"/>
        </p:nvSpPr>
        <p:spPr>
          <a:xfrm>
            <a:off x="9325943" y="6373129"/>
            <a:ext cx="2743200" cy="365125"/>
          </a:xfrm>
          <a:prstGeom prst="rect">
            <a:avLst/>
          </a:prstGeom>
        </p:spPr>
        <p:txBody>
          <a:bodyPr vert="horz" lIns="0" tIns="0" rIns="0" bIns="0" rtlCol="0" anchor="b"/>
          <a:lstStyle>
            <a:defPPr>
              <a:defRPr lang="en-US"/>
            </a:defPPr>
            <a:lvl1pPr marL="0" algn="r" defTabSz="914400" rtl="0" eaLnBrk="1" latinLnBrk="0" hangingPunct="1">
              <a:defRPr sz="800" b="0" i="0" kern="1200">
                <a:solidFill>
                  <a:srgbClr val="7E7E7E"/>
                </a:solidFill>
                <a:latin typeface="Arial Narrow"/>
                <a:ea typeface="+mn-ea"/>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45"/>
              </a:spcBef>
            </a:pPr>
            <a:fld id="{81D60167-4931-47E6-BA6A-407CBD079E47}" type="slidenum">
              <a:rPr lang="en-US" sz="1000" b="1" spc="-25" smtClean="0">
                <a:solidFill>
                  <a:schemeClr val="tx1"/>
                </a:solidFill>
                <a:latin typeface="Univers Condensed" panose="020B0506020202050204" pitchFamily="34" charset="0"/>
              </a:rPr>
              <a:pPr marL="38100">
                <a:spcBef>
                  <a:spcPts val="45"/>
                </a:spcBef>
              </a:pPr>
              <a:t>‹#›</a:t>
            </a:fld>
            <a:endParaRPr lang="en-US" sz="1000" b="1" spc="-25">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14338769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5.png"/><Relationship Id="rId7" Type="http://schemas.openxmlformats.org/officeDocument/2006/relationships/image" Target="../media/image106.png"/><Relationship Id="rId12"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09.png"/><Relationship Id="rId5" Type="http://schemas.openxmlformats.org/officeDocument/2006/relationships/image" Target="../media/image117.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5.png"/><Relationship Id="rId7" Type="http://schemas.openxmlformats.org/officeDocument/2006/relationships/image" Target="../media/image82.png"/><Relationship Id="rId12"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22.png"/><Relationship Id="rId5" Type="http://schemas.openxmlformats.org/officeDocument/2006/relationships/image" Target="../media/image108.svg"/><Relationship Id="rId10"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23.png"/><Relationship Id="rId7" Type="http://schemas.openxmlformats.org/officeDocument/2006/relationships/slide" Target="slide18.xml"/><Relationship Id="rId12"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slide" Target="slide30.xml"/><Relationship Id="rId5" Type="http://schemas.openxmlformats.org/officeDocument/2006/relationships/slide" Target="slide2.xml"/><Relationship Id="rId10" Type="http://schemas.openxmlformats.org/officeDocument/2006/relationships/slide" Target="slide24.xml"/><Relationship Id="rId4" Type="http://schemas.openxmlformats.org/officeDocument/2006/relationships/image" Target="../media/image75.png"/><Relationship Id="rId9" Type="http://schemas.openxmlformats.org/officeDocument/2006/relationships/slide" Target="slide22.xml"/></Relationships>
</file>

<file path=ppt/slides/_rels/slide1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27.png"/><Relationship Id="rId3" Type="http://schemas.openxmlformats.org/officeDocument/2006/relationships/slide" Target="slide2.xml"/><Relationship Id="rId7" Type="http://schemas.openxmlformats.org/officeDocument/2006/relationships/hyperlink" Target="https://www.youtube.com/watch?v=mzyAUJGmrEg&amp;list=PLjMeT-rwp70h9gdSr5gUuMxlnL2STCapa&amp;index=23" TargetMode="External"/><Relationship Id="rId12" Type="http://schemas.openxmlformats.org/officeDocument/2006/relationships/image" Target="../media/image126.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hyperlink" Target="https://www.youtube.com/watch?v=sUnuHP0XDeo&amp;list=PLjMeT-rwp70h9gdSr5gUuMxlnL2STCapa&amp;index=10" TargetMode="External"/><Relationship Id="rId11" Type="http://schemas.openxmlformats.org/officeDocument/2006/relationships/image" Target="../media/image125.png"/><Relationship Id="rId5" Type="http://schemas.openxmlformats.org/officeDocument/2006/relationships/hyperlink" Target="https://www.youtube.com/watch?v=QaNE3_WLf9c&amp;list=PLjMeT-rwp70h9gdSr5gUuMxlnL2STCapa&amp;index=7" TargetMode="External"/><Relationship Id="rId10" Type="http://schemas.openxmlformats.org/officeDocument/2006/relationships/image" Target="../media/image124.png"/><Relationship Id="rId4" Type="http://schemas.openxmlformats.org/officeDocument/2006/relationships/image" Target="../media/image82.png"/><Relationship Id="rId9" Type="http://schemas.openxmlformats.org/officeDocument/2006/relationships/image" Target="../media/image108.svg"/><Relationship Id="rId14" Type="http://schemas.openxmlformats.org/officeDocument/2006/relationships/image" Target="../media/image1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3" Type="http://schemas.openxmlformats.org/officeDocument/2006/relationships/slide" Target="slide2.xml"/><Relationship Id="rId7" Type="http://schemas.openxmlformats.org/officeDocument/2006/relationships/image" Target="../media/image107.png"/><Relationship Id="rId12" Type="http://schemas.openxmlformats.org/officeDocument/2006/relationships/image" Target="../media/image131.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hyperlink" Target="https://www.youtube.com/watch?v=mzyAUJGmrEg&amp;list=PLjMeT-rwp70h9gdSr5gUuMxlnL2STCapa&amp;index=23" TargetMode="External"/><Relationship Id="rId11" Type="http://schemas.openxmlformats.org/officeDocument/2006/relationships/image" Target="../media/image130.png"/><Relationship Id="rId5" Type="http://schemas.openxmlformats.org/officeDocument/2006/relationships/hyperlink" Target="https://www.youtube.com/watch?v=jbXgwY4T-Sk&amp;list=PLjMeT-rwp70h9gdSr5gUuMxlnL2STCapa&amp;index=19" TargetMode="External"/><Relationship Id="rId10" Type="http://schemas.openxmlformats.org/officeDocument/2006/relationships/image" Target="../media/image129.png"/><Relationship Id="rId4" Type="http://schemas.openxmlformats.org/officeDocument/2006/relationships/image" Target="../media/image82.png"/><Relationship Id="rId9" Type="http://schemas.openxmlformats.org/officeDocument/2006/relationships/image" Target="../media/image128.png"/></Relationships>
</file>

<file path=ppt/slides/_rels/slide1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133.png"/><Relationship Id="rId9" Type="http://schemas.openxmlformats.org/officeDocument/2006/relationships/image" Target="../media/image108.svg"/></Relationships>
</file>

<file path=ppt/slides/_rels/slide17.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3" Type="http://schemas.openxmlformats.org/officeDocument/2006/relationships/image" Target="../media/image75.png"/><Relationship Id="rId7" Type="http://schemas.openxmlformats.org/officeDocument/2006/relationships/image" Target="../media/image107.png"/><Relationship Id="rId12"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youtube.com/watch?v=3pCOvBLoLV8&amp;list=PLjMeT-rwp70h9gdSr5gUuMxlnL2STCapa&amp;index=23" TargetMode="External"/><Relationship Id="rId11" Type="http://schemas.openxmlformats.org/officeDocument/2006/relationships/image" Target="../media/image136.png"/><Relationship Id="rId5" Type="http://schemas.openxmlformats.org/officeDocument/2006/relationships/image" Target="../media/image82.png"/><Relationship Id="rId10" Type="http://schemas.openxmlformats.org/officeDocument/2006/relationships/image" Target="../media/image126.png"/><Relationship Id="rId4" Type="http://schemas.openxmlformats.org/officeDocument/2006/relationships/slide" Target="slide2.xml"/><Relationship Id="rId9" Type="http://schemas.openxmlformats.org/officeDocument/2006/relationships/image" Target="../media/image135.png"/></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40.png"/><Relationship Id="rId3" Type="http://schemas.openxmlformats.org/officeDocument/2006/relationships/image" Target="../media/image75.png"/><Relationship Id="rId7" Type="http://schemas.openxmlformats.org/officeDocument/2006/relationships/image" Target="../media/image107.png"/><Relationship Id="rId12"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youtube.com/watch?v=0gpTQJf_lHA&amp;list=PLjMeT-rwp70h9gdSr5gUuMxlnL2STCapa&amp;index=18" TargetMode="External"/><Relationship Id="rId11" Type="http://schemas.openxmlformats.org/officeDocument/2006/relationships/image" Target="../media/image126.png"/><Relationship Id="rId5" Type="http://schemas.openxmlformats.org/officeDocument/2006/relationships/image" Target="../media/image82.png"/><Relationship Id="rId10" Type="http://schemas.openxmlformats.org/officeDocument/2006/relationships/image" Target="../media/image125.png"/><Relationship Id="rId4" Type="http://schemas.openxmlformats.org/officeDocument/2006/relationships/slide" Target="slide2.xml"/><Relationship Id="rId9"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5.png"/><Relationship Id="rId7"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82.png"/><Relationship Id="rId4" Type="http://schemas.openxmlformats.org/officeDocument/2006/relationships/slide" Target="slide2.xml"/><Relationship Id="rId9" Type="http://schemas.openxmlformats.org/officeDocument/2006/relationships/image" Target="../media/image108.sv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4.xml"/><Relationship Id="rId3" Type="http://schemas.openxmlformats.org/officeDocument/2006/relationships/image" Target="../media/image74.jpeg"/><Relationship Id="rId7" Type="http://schemas.openxmlformats.org/officeDocument/2006/relationships/slide" Target="slide5.xml"/><Relationship Id="rId12" Type="http://schemas.openxmlformats.org/officeDocument/2006/relationships/slide" Target="slide6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47.xml"/><Relationship Id="rId5" Type="http://schemas.openxmlformats.org/officeDocument/2006/relationships/slide" Target="slide3.xml"/><Relationship Id="rId10" Type="http://schemas.openxmlformats.org/officeDocument/2006/relationships/slide" Target="slide34.xml"/><Relationship Id="rId4" Type="http://schemas.openxmlformats.org/officeDocument/2006/relationships/image" Target="../media/image75.png"/><Relationship Id="rId9"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oeEL50UfbvI&amp;list=PLjMeT-rwp70h9gdSr5gUuMxlnL2STCapa&amp;index=9" TargetMode="External"/><Relationship Id="rId3" Type="http://schemas.openxmlformats.org/officeDocument/2006/relationships/image" Target="../media/image143.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5.png"/><Relationship Id="rId10" Type="http://schemas.openxmlformats.org/officeDocument/2006/relationships/image" Target="../media/image108.svg"/><Relationship Id="rId4" Type="http://schemas.openxmlformats.org/officeDocument/2006/relationships/image" Target="../media/image111.png"/><Relationship Id="rId9"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44.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45.png"/><Relationship Id="rId4" Type="http://schemas.openxmlformats.org/officeDocument/2006/relationships/image" Target="../media/image75.png"/><Relationship Id="rId9" Type="http://schemas.openxmlformats.org/officeDocument/2006/relationships/image" Target="../media/image146.png"/></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5.png"/><Relationship Id="rId7" Type="http://schemas.openxmlformats.org/officeDocument/2006/relationships/hyperlink" Target="https://www.youtube.com/watch?v=GdDs-P6IvoI&amp;list=PLjMeT-rwp70h9gdSr5gUuMxlnL2STCapa&amp;index=2"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image" Target="../media/image149.png"/><Relationship Id="rId5" Type="http://schemas.openxmlformats.org/officeDocument/2006/relationships/image" Target="../media/image82.png"/><Relationship Id="rId10" Type="http://schemas.openxmlformats.org/officeDocument/2006/relationships/image" Target="../media/image148.png"/><Relationship Id="rId4" Type="http://schemas.openxmlformats.org/officeDocument/2006/relationships/slide" Target="slide2.xml"/><Relationship Id="rId9" Type="http://schemas.openxmlformats.org/officeDocument/2006/relationships/image" Target="../media/image108.sv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0.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5.png"/><Relationship Id="rId10" Type="http://schemas.openxmlformats.org/officeDocument/2006/relationships/image" Target="../media/image108.svg"/><Relationship Id="rId4" Type="http://schemas.openxmlformats.org/officeDocument/2006/relationships/image" Target="../media/image151.png"/><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75.png"/><Relationship Id="rId7"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youtube.com/watch?v=0gpTQJf_lHA&amp;list=PLjMeT-rwp70h9gdSr5gUuMxlnL2STCapa&amp;index=17" TargetMode="External"/><Relationship Id="rId11" Type="http://schemas.openxmlformats.org/officeDocument/2006/relationships/image" Target="../media/image153.png"/><Relationship Id="rId5" Type="http://schemas.openxmlformats.org/officeDocument/2006/relationships/image" Target="../media/image82.png"/><Relationship Id="rId10" Type="http://schemas.openxmlformats.org/officeDocument/2006/relationships/image" Target="../media/image152.png"/><Relationship Id="rId4" Type="http://schemas.openxmlformats.org/officeDocument/2006/relationships/slide" Target="slide2.xml"/><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54.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75.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07.png"/><Relationship Id="rId3" Type="http://schemas.openxmlformats.org/officeDocument/2006/relationships/image" Target="../media/image155.png"/><Relationship Id="rId7" Type="http://schemas.openxmlformats.org/officeDocument/2006/relationships/image" Target="../media/image156.png"/><Relationship Id="rId12" Type="http://schemas.openxmlformats.org/officeDocument/2006/relationships/hyperlink" Target="https://www.youtube.com/watch?v=HgMR_2xahQI&amp;list=PLjMeT-rwp70h9gdSr5gUuMxlnL2STCapa&amp;index=2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11.png"/><Relationship Id="rId5" Type="http://schemas.openxmlformats.org/officeDocument/2006/relationships/slide" Target="slide2.xml"/><Relationship Id="rId10" Type="http://schemas.openxmlformats.org/officeDocument/2006/relationships/image" Target="../media/image158.png"/><Relationship Id="rId4" Type="http://schemas.openxmlformats.org/officeDocument/2006/relationships/image" Target="../media/image75.png"/><Relationship Id="rId9" Type="http://schemas.openxmlformats.org/officeDocument/2006/relationships/image" Target="../media/image157.png"/><Relationship Id="rId14" Type="http://schemas.openxmlformats.org/officeDocument/2006/relationships/image" Target="../media/image108.svg"/></Relationships>
</file>

<file path=ppt/slides/_rels/slide2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60.svg"/><Relationship Id="rId4" Type="http://schemas.openxmlformats.org/officeDocument/2006/relationships/image" Target="../media/image159.png"/><Relationship Id="rId9"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QIx01LgJ4Cs&amp;list=PLjMeT-rwp70h9gdSr5gUuMxlnL2STCapa&amp;index=15" TargetMode="External"/><Relationship Id="rId3" Type="http://schemas.openxmlformats.org/officeDocument/2006/relationships/image" Target="../media/image161.png"/><Relationship Id="rId7" Type="http://schemas.openxmlformats.org/officeDocument/2006/relationships/hyperlink" Target="https://www.youtube.com/watch?v=ygUksTLqLiU&amp;list=PLjMeT-rwp70h9gdSr5gUuMxlnL2STCapa&amp;index=4" TargetMode="External"/><Relationship Id="rId12" Type="http://schemas.openxmlformats.org/officeDocument/2006/relationships/image" Target="../media/image16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62.png"/><Relationship Id="rId5" Type="http://schemas.openxmlformats.org/officeDocument/2006/relationships/slide" Target="slide2.xml"/><Relationship Id="rId10" Type="http://schemas.openxmlformats.org/officeDocument/2006/relationships/image" Target="../media/image108.svg"/><Relationship Id="rId4" Type="http://schemas.openxmlformats.org/officeDocument/2006/relationships/image" Target="../media/image75.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4.png"/><Relationship Id="rId7"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 Id="rId9" Type="http://schemas.openxmlformats.org/officeDocument/2006/relationships/image" Target="../media/image166.png"/></Relationships>
</file>

<file path=ppt/slides/_rels/slide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9.emf"/><Relationship Id="rId11" Type="http://schemas.openxmlformats.org/officeDocument/2006/relationships/image" Target="../media/image83.png"/><Relationship Id="rId5" Type="http://schemas.openxmlformats.org/officeDocument/2006/relationships/image" Target="../media/image78.emf"/><Relationship Id="rId10" Type="http://schemas.openxmlformats.org/officeDocument/2006/relationships/image" Target="../media/image82.png"/><Relationship Id="rId4" Type="http://schemas.openxmlformats.org/officeDocument/2006/relationships/image" Target="../media/image77.emf"/><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75.png"/><Relationship Id="rId7"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7.png"/><Relationship Id="rId5" Type="http://schemas.openxmlformats.org/officeDocument/2006/relationships/image" Target="../media/image82.png"/><Relationship Id="rId10" Type="http://schemas.openxmlformats.org/officeDocument/2006/relationships/image" Target="../media/image170.png"/><Relationship Id="rId4" Type="http://schemas.openxmlformats.org/officeDocument/2006/relationships/slide" Target="slide2.xml"/><Relationship Id="rId9" Type="http://schemas.openxmlformats.org/officeDocument/2006/relationships/image" Target="../media/image169.png"/></Relationships>
</file>

<file path=ppt/slides/_rels/slide3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75.png"/><Relationship Id="rId7"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82.png"/><Relationship Id="rId4" Type="http://schemas.openxmlformats.org/officeDocument/2006/relationships/image" Target="../media/image171.png"/><Relationship Id="rId9"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79.png"/><Relationship Id="rId7"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75.png"/><Relationship Id="rId9" Type="http://schemas.openxmlformats.org/officeDocument/2006/relationships/image" Target="../media/image180.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1.png"/><Relationship Id="rId7" Type="http://schemas.openxmlformats.org/officeDocument/2006/relationships/image" Target="../media/image82.png"/><Relationship Id="rId12" Type="http://schemas.openxmlformats.org/officeDocument/2006/relationships/image" Target="../media/image18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11.png"/><Relationship Id="rId5" Type="http://schemas.openxmlformats.org/officeDocument/2006/relationships/image" Target="../media/image167.png"/><Relationship Id="rId10" Type="http://schemas.openxmlformats.org/officeDocument/2006/relationships/image" Target="../media/image184.png"/><Relationship Id="rId4" Type="http://schemas.openxmlformats.org/officeDocument/2006/relationships/image" Target="../media/image75.png"/><Relationship Id="rId9" Type="http://schemas.openxmlformats.org/officeDocument/2006/relationships/image" Target="../media/image183.png"/></Relationships>
</file>

<file path=ppt/slides/_rels/slide3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6.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08.svg"/><Relationship Id="rId5" Type="http://schemas.openxmlformats.org/officeDocument/2006/relationships/hyperlink" Target="https://www.youtube.com/watch?v=oKf1YKz0ylk&amp;list=PLjMeT-rwp70h9gdSr5gUuMxlnL2STCapa&amp;index=1" TargetMode="External"/><Relationship Id="rId10" Type="http://schemas.openxmlformats.org/officeDocument/2006/relationships/image" Target="../media/image107.png"/><Relationship Id="rId4" Type="http://schemas.openxmlformats.org/officeDocument/2006/relationships/image" Target="../media/image75.png"/><Relationship Id="rId9"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88.png"/><Relationship Id="rId7"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75.png"/><Relationship Id="rId9"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90.png"/><Relationship Id="rId7"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 Id="rId9" Type="http://schemas.openxmlformats.org/officeDocument/2006/relationships/image" Target="../media/image108.svg"/></Relationships>
</file>

<file path=ppt/slides/_rels/slide4.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 Type="http://schemas.openxmlformats.org/officeDocument/2006/relationships/notesSlide" Target="../notesSlides/notesSlide4.xml"/><Relationship Id="rId16" Type="http://schemas.openxmlformats.org/officeDocument/2006/relationships/image" Target="../media/image98.svg"/><Relationship Id="rId20"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svg"/><Relationship Id="rId19" Type="http://schemas.openxmlformats.org/officeDocument/2006/relationships/slide" Target="slide2.xml"/><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4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91.png"/><Relationship Id="rId7" Type="http://schemas.openxmlformats.org/officeDocument/2006/relationships/image" Target="../media/image19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7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193.png"/><Relationship Id="rId9" Type="http://schemas.openxmlformats.org/officeDocument/2006/relationships/image" Target="../media/image195.png"/></Relationships>
</file>

<file path=ppt/slides/_rels/slide42.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97.png"/><Relationship Id="rId7"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111.png"/><Relationship Id="rId4" Type="http://schemas.openxmlformats.org/officeDocument/2006/relationships/image" Target="../media/image198.png"/></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hyperlink" Target="https://www.cat.com/en_US/support/catvantage-rewards/legal.html" TargetMode="External"/><Relationship Id="rId3" Type="http://schemas.openxmlformats.org/officeDocument/2006/relationships/image" Target="../media/image199.png"/><Relationship Id="rId7"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108.svg"/><Relationship Id="rId5" Type="http://schemas.openxmlformats.org/officeDocument/2006/relationships/image" Target="../media/image75.png"/><Relationship Id="rId10" Type="http://schemas.openxmlformats.org/officeDocument/2006/relationships/image" Target="../media/image107.png"/><Relationship Id="rId4" Type="http://schemas.openxmlformats.org/officeDocument/2006/relationships/image" Target="../media/image200.png"/><Relationship Id="rId9" Type="http://schemas.openxmlformats.org/officeDocument/2006/relationships/hyperlink" Target="https://www.youtube.com/watch?v=jOJLFGIoPq0&amp;list=PLjMeT-rwp70h9gdSr5gUuMxlnL2STCapa&amp;index=18"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01.png"/><Relationship Id="rId7" Type="http://schemas.openxmlformats.org/officeDocument/2006/relationships/hyperlink" Target="https://www.youtube.com/watch?v=I4zjSHZH5HI&amp;list=PLjMeT-rwp70h9gdSr5gUuMxlnL2STCapa&amp;index=20"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10" Type="http://schemas.openxmlformats.org/officeDocument/2006/relationships/image" Target="../media/image111.png"/><Relationship Id="rId4" Type="http://schemas.openxmlformats.org/officeDocument/2006/relationships/image" Target="../media/image75.png"/><Relationship Id="rId9" Type="http://schemas.openxmlformats.org/officeDocument/2006/relationships/image" Target="../media/image108.sv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75.pn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67.png"/><Relationship Id="rId5" Type="http://schemas.openxmlformats.org/officeDocument/2006/relationships/image" Target="../media/image82.png"/><Relationship Id="rId4" Type="http://schemas.openxmlformats.org/officeDocument/2006/relationships/slide" Target="slide2.xml"/><Relationship Id="rId9" Type="http://schemas.openxmlformats.org/officeDocument/2006/relationships/image" Target="../media/image203.png"/></Relationships>
</file>

<file path=ppt/slides/_rels/slide49.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cat.com/en_US/support/dealer-locator.html" TargetMode="External"/><Relationship Id="rId5" Type="http://schemas.openxmlformats.org/officeDocument/2006/relationships/hyperlink" Target="https://www.cat.com/ip" TargetMode="External"/><Relationship Id="rId4" Type="http://schemas.openxmlformats.org/officeDocument/2006/relationships/image" Target="../media/image75.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05.png"/><Relationship Id="rId7"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 Id="rId9" Type="http://schemas.openxmlformats.org/officeDocument/2006/relationships/image" Target="../media/image108.sv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82.png"/><Relationship Id="rId4"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82.png"/><Relationship Id="rId4" Type="http://schemas.openxmlformats.org/officeDocument/2006/relationships/slide" Target="slide51.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slide" Target="slide51.xml"/><Relationship Id="rId12"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8.svg"/><Relationship Id="rId11" Type="http://schemas.openxmlformats.org/officeDocument/2006/relationships/image" Target="../media/image211.png"/><Relationship Id="rId5" Type="http://schemas.openxmlformats.org/officeDocument/2006/relationships/image" Target="../media/image107.png"/><Relationship Id="rId10" Type="http://schemas.openxmlformats.org/officeDocument/2006/relationships/image" Target="../media/image210.png"/><Relationship Id="rId4" Type="http://schemas.openxmlformats.org/officeDocument/2006/relationships/hyperlink" Target="https://www.youtube.com/watch?v=Fl0oqxTbVqI&amp;list=PLjMeT-rwp70h9gdSr5gUuMxlnL2STCapa&amp;index=11" TargetMode="External"/><Relationship Id="rId9" Type="http://schemas.openxmlformats.org/officeDocument/2006/relationships/image" Target="../media/image209.png"/></Relationships>
</file>

<file path=ppt/slides/_rels/slide5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75.png"/><Relationship Id="rId7" Type="http://schemas.openxmlformats.org/officeDocument/2006/relationships/image" Target="../media/image108.sv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82.png"/><Relationship Id="rId4" Type="http://schemas.openxmlformats.org/officeDocument/2006/relationships/slide" Target="slide51.xml"/><Relationship Id="rId9"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13.png"/><Relationship Id="rId7" Type="http://schemas.openxmlformats.org/officeDocument/2006/relationships/image" Target="../media/image20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4.png"/><Relationship Id="rId7"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75.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82.png"/><Relationship Id="rId4" Type="http://schemas.openxmlformats.org/officeDocument/2006/relationships/slide" Target="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216.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image" Target="../media/image7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82.png"/><Relationship Id="rId10" Type="http://schemas.openxmlformats.org/officeDocument/2006/relationships/image" Target="../media/image222.png"/><Relationship Id="rId4" Type="http://schemas.openxmlformats.org/officeDocument/2006/relationships/slide" Target="slide51.xml"/><Relationship Id="rId9" Type="http://schemas.openxmlformats.org/officeDocument/2006/relationships/image" Target="../media/image221.png"/></Relationships>
</file>

<file path=ppt/slides/_rels/slide6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slide" Target="slide51.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60.svg"/><Relationship Id="rId5" Type="http://schemas.openxmlformats.org/officeDocument/2006/relationships/image" Target="../media/image159.png"/><Relationship Id="rId10" Type="http://schemas.openxmlformats.org/officeDocument/2006/relationships/image" Target="../media/image111.png"/><Relationship Id="rId4" Type="http://schemas.openxmlformats.org/officeDocument/2006/relationships/hyperlink" Target="https://www.youtube.com/watch?v=sFwJ7DkevcA&amp;list=PLjMeT-rwp70h9gdSr5gUuMxlnL2STCapa&amp;index=12" TargetMode="External"/><Relationship Id="rId9" Type="http://schemas.openxmlformats.org/officeDocument/2006/relationships/image" Target="../media/image226.png"/></Relationships>
</file>

<file path=ppt/slides/_rels/slide6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27.png"/><Relationship Id="rId7" Type="http://schemas.openxmlformats.org/officeDocument/2006/relationships/slide" Target="slide51.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75.png"/><Relationship Id="rId9" Type="http://schemas.openxmlformats.org/officeDocument/2006/relationships/image" Target="../media/image228.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LBU3bhiRTSw&amp;list=PLjMeT-rwp70h9gdSr5gUuMxlnL2STCapa&amp;index=16" TargetMode="External"/><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29.png"/><Relationship Id="rId5" Type="http://schemas.openxmlformats.org/officeDocument/2006/relationships/image" Target="../media/image82.png"/><Relationship Id="rId10" Type="http://schemas.openxmlformats.org/officeDocument/2006/relationships/image" Target="../media/image108.svg"/><Relationship Id="rId4" Type="http://schemas.openxmlformats.org/officeDocument/2006/relationships/slide" Target="slide51.xml"/><Relationship Id="rId9" Type="http://schemas.openxmlformats.org/officeDocument/2006/relationships/image" Target="../media/image107.png"/></Relationships>
</file>

<file path=ppt/slides/_rels/slide66.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229.png"/><Relationship Id="rId7" Type="http://schemas.openxmlformats.org/officeDocument/2006/relationships/image" Target="../media/image75.png"/><Relationship Id="rId12" Type="http://schemas.openxmlformats.org/officeDocument/2006/relationships/image" Target="../media/image108.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15.png"/><Relationship Id="rId11" Type="http://schemas.openxmlformats.org/officeDocument/2006/relationships/image" Target="../media/image107.png"/><Relationship Id="rId5" Type="http://schemas.openxmlformats.org/officeDocument/2006/relationships/image" Target="../media/image231.png"/><Relationship Id="rId10" Type="http://schemas.openxmlformats.org/officeDocument/2006/relationships/hyperlink" Target="https://www.youtube.com/watch?v=1GGDoBYFFcg&amp;list=PLjMeT-rwp70h9gdSr5gUuMxlnL2STCapa&amp;index=13" TargetMode="External"/><Relationship Id="rId4" Type="http://schemas.openxmlformats.org/officeDocument/2006/relationships/image" Target="../media/image230.png"/><Relationship Id="rId9" Type="http://schemas.openxmlformats.org/officeDocument/2006/relationships/image" Target="../media/image82.png"/></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oU3WwBFZOGI&amp;list=PLjMeT-rwp70h9gdSr5gUuMxlnL2STCapa&amp;index=8" TargetMode="External"/><Relationship Id="rId3" Type="http://schemas.openxmlformats.org/officeDocument/2006/relationships/image" Target="../media/image232.png"/><Relationship Id="rId7"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75.png"/><Relationship Id="rId10" Type="http://schemas.openxmlformats.org/officeDocument/2006/relationships/image" Target="../media/image108.svg"/><Relationship Id="rId4" Type="http://schemas.openxmlformats.org/officeDocument/2006/relationships/image" Target="../media/image233.png"/><Relationship Id="rId9" Type="http://schemas.openxmlformats.org/officeDocument/2006/relationships/image" Target="../media/image107.png"/></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4.png"/><Relationship Id="rId7" Type="http://schemas.openxmlformats.org/officeDocument/2006/relationships/slide" Target="slide51.xml"/><Relationship Id="rId12" Type="http://schemas.openxmlformats.org/officeDocument/2006/relationships/image" Target="../media/image108.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107.png"/><Relationship Id="rId5" Type="http://schemas.openxmlformats.org/officeDocument/2006/relationships/image" Target="../media/image235.png"/><Relationship Id="rId10" Type="http://schemas.openxmlformats.org/officeDocument/2006/relationships/hyperlink" Target="https://www.youtube.com/watch?v=QymWoaUbQ-s&amp;list=PLjMeT-rwp70h9gdSr5gUuMxlnL2STCapa&amp;index=3" TargetMode="External"/><Relationship Id="rId4" Type="http://schemas.openxmlformats.org/officeDocument/2006/relationships/image" Target="../media/image111.png"/><Relationship Id="rId9" Type="http://schemas.openxmlformats.org/officeDocument/2006/relationships/image" Target="../media/image236.png"/></Relationships>
</file>

<file path=ppt/slides/_rels/slide6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4.png"/><Relationship Id="rId7" Type="http://schemas.openxmlformats.org/officeDocument/2006/relationships/slide" Target="slide51.xml"/><Relationship Id="rId12" Type="http://schemas.openxmlformats.org/officeDocument/2006/relationships/image" Target="../media/image10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107.png"/><Relationship Id="rId5" Type="http://schemas.openxmlformats.org/officeDocument/2006/relationships/image" Target="../media/image237.png"/><Relationship Id="rId10" Type="http://schemas.openxmlformats.org/officeDocument/2006/relationships/hyperlink" Target="https://www.youtube.com/watch?v=GRqxQ8hk3yg&amp;list=PLjMeT-rwp70h9gdSr5gUuMxlnL2STCapa&amp;index=14" TargetMode="External"/><Relationship Id="rId4" Type="http://schemas.openxmlformats.org/officeDocument/2006/relationships/image" Target="../media/image111.png"/><Relationship Id="rId9" Type="http://schemas.openxmlformats.org/officeDocument/2006/relationships/image" Target="../media/image238.png"/></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9.png"/><Relationship Id="rId3" Type="http://schemas.openxmlformats.org/officeDocument/2006/relationships/image" Target="../media/image103.png"/><Relationship Id="rId7" Type="http://schemas.openxmlformats.org/officeDocument/2006/relationships/slide" Target="slide2.xml"/><Relationship Id="rId12" Type="http://schemas.openxmlformats.org/officeDocument/2006/relationships/image" Target="../media/image108.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07.png"/><Relationship Id="rId5" Type="http://schemas.openxmlformats.org/officeDocument/2006/relationships/image" Target="../media/image75.png"/><Relationship Id="rId15" Type="http://schemas.openxmlformats.org/officeDocument/2006/relationships/image" Target="../media/image111.png"/><Relationship Id="rId10" Type="http://schemas.openxmlformats.org/officeDocument/2006/relationships/hyperlink" Target="https://www.youtube.com/watch?v=SZsUV8nz2Qs&amp;list=PLjMeT-rwp70h9gdSr5gUuMxlnL2STCapa&amp;index=21" TargetMode="External"/><Relationship Id="rId4" Type="http://schemas.openxmlformats.org/officeDocument/2006/relationships/image" Target="../media/image104.png"/><Relationship Id="rId9" Type="http://schemas.openxmlformats.org/officeDocument/2006/relationships/image" Target="../media/image106.png"/><Relationship Id="rId14" Type="http://schemas.openxmlformats.org/officeDocument/2006/relationships/image" Target="../media/image110.png"/></Relationships>
</file>

<file path=ppt/slides/_rels/slide7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239.png"/><Relationship Id="rId7" Type="http://schemas.openxmlformats.org/officeDocument/2006/relationships/image" Target="../media/image160.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hyperlink" Target="https://www.youtube.com/watch?v=npXhRhUvtWY&amp;list=PLjMeT-rwp70h9gdSr5gUuMxlnL2STCapa&amp;index=6" TargetMode="External"/><Relationship Id="rId10" Type="http://schemas.openxmlformats.org/officeDocument/2006/relationships/image" Target="../media/image111.png"/><Relationship Id="rId4" Type="http://schemas.openxmlformats.org/officeDocument/2006/relationships/image" Target="../media/image75.png"/><Relationship Id="rId9"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82.png"/><Relationship Id="rId4" Type="http://schemas.openxmlformats.org/officeDocument/2006/relationships/slide" Target="slide51.xml"/></Relationships>
</file>

<file path=ppt/slides/_rels/slide7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41.png"/><Relationship Id="rId7" Type="http://schemas.openxmlformats.org/officeDocument/2006/relationships/image" Target="../media/image242.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 Id="rId9" Type="http://schemas.openxmlformats.org/officeDocument/2006/relationships/image" Target="../media/image111.png"/></Relationships>
</file>

<file path=ppt/slides/_rels/slide7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44.png"/><Relationship Id="rId7"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 Id="rId9" Type="http://schemas.openxmlformats.org/officeDocument/2006/relationships/image" Target="../media/image108.svg"/></Relationships>
</file>

<file path=ppt/slides/_rels/slide7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45.png"/><Relationship Id="rId7" Type="http://schemas.openxmlformats.org/officeDocument/2006/relationships/slide" Target="slide51.xm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75.png"/><Relationship Id="rId9" Type="http://schemas.openxmlformats.org/officeDocument/2006/relationships/image" Target="../media/image111.png"/></Relationships>
</file>

<file path=ppt/slides/_rels/slide75.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6.png"/><Relationship Id="rId7"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75.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6.png"/><Relationship Id="rId7"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75.png"/><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75.png"/><Relationship Id="rId7" Type="http://schemas.openxmlformats.org/officeDocument/2006/relationships/hyperlink" Target="https://www.youtube.com/watch?v=K1t1BJl4PQc&amp;list=PLjMeT-rwp70h9gdSr5gUuMxlnL2STCapa&amp;index=5"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51.png"/><Relationship Id="rId11" Type="http://schemas.openxmlformats.org/officeDocument/2006/relationships/image" Target="../media/image82.png"/><Relationship Id="rId5" Type="http://schemas.openxmlformats.org/officeDocument/2006/relationships/image" Target="../media/image250.png"/><Relationship Id="rId10" Type="http://schemas.openxmlformats.org/officeDocument/2006/relationships/slide" Target="slide51.xml"/><Relationship Id="rId4" Type="http://schemas.openxmlformats.org/officeDocument/2006/relationships/image" Target="../media/image249.png"/><Relationship Id="rId9" Type="http://schemas.openxmlformats.org/officeDocument/2006/relationships/image" Target="../media/image160.svg"/></Relationships>
</file>

<file path=ppt/slides/_rels/slide7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82.png"/><Relationship Id="rId4" Type="http://schemas.openxmlformats.org/officeDocument/2006/relationships/slide" Target="slide51.xml"/><Relationship Id="rId9" Type="http://schemas.openxmlformats.org/officeDocument/2006/relationships/image" Target="../media/image108.svg"/></Relationships>
</file>

<file path=ppt/slides/_rels/slide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75.png"/><Relationship Id="rId7"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82.png"/><Relationship Id="rId10" Type="http://schemas.openxmlformats.org/officeDocument/2006/relationships/image" Target="../media/image111.png"/><Relationship Id="rId4" Type="http://schemas.openxmlformats.org/officeDocument/2006/relationships/slide" Target="slide2.xml"/><Relationship Id="rId9" Type="http://schemas.openxmlformats.org/officeDocument/2006/relationships/image" Target="../media/image115.png"/></Relationships>
</file>

<file path=ppt/slides/_rels/slide8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slide" Target="slide51.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111.png"/></Relationships>
</file>

<file path=ppt/slides/_rels/slide8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258.png"/><Relationship Id="rId4" Type="http://schemas.openxmlformats.org/officeDocument/2006/relationships/image" Target="../media/image257.png"/></Relationships>
</file>

<file path=ppt/slides/_rels/slide8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61.png"/><Relationship Id="rId7"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262.pn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75.png"/><Relationship Id="rId4" Type="http://schemas.openxmlformats.org/officeDocument/2006/relationships/image" Target="../media/image264.png"/></Relationships>
</file>

<file path=ppt/slides/_rels/slide8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267.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6.png"/><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75.png"/></Relationships>
</file>

<file path=ppt/slides/_rels/slide9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269.png"/><Relationship Id="rId7" Type="http://schemas.openxmlformats.org/officeDocument/2006/relationships/image" Target="../media/image272.sv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271.png"/><Relationship Id="rId5" Type="http://schemas.openxmlformats.org/officeDocument/2006/relationships/image" Target="../media/image75.png"/><Relationship Id="rId10" Type="http://schemas.openxmlformats.org/officeDocument/2006/relationships/image" Target="../media/image111.png"/><Relationship Id="rId4" Type="http://schemas.openxmlformats.org/officeDocument/2006/relationships/image" Target="../media/image270.png"/><Relationship Id="rId9" Type="http://schemas.openxmlformats.org/officeDocument/2006/relationships/image" Target="../media/image82.png"/></Relationships>
</file>

<file path=ppt/slides/_rels/slide9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73.png"/><Relationship Id="rId7" Type="http://schemas.openxmlformats.org/officeDocument/2006/relationships/image" Target="../media/image274.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slide" Target="slide51.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76.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75.png"/><Relationship Id="rId5" Type="http://schemas.openxmlformats.org/officeDocument/2006/relationships/image" Target="../media/image82.png"/><Relationship Id="rId4" Type="http://schemas.openxmlformats.org/officeDocument/2006/relationships/slide" Target="slide5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hyperlink" Target="https://www.youtube.com/watch?v=cXKu6ba7flg&amp;list=PLjMeT-rwp70h9gdSr5gUuMxlnL2STCapa&amp;index=24" TargetMode="External"/><Relationship Id="rId3" Type="http://schemas.openxmlformats.org/officeDocument/2006/relationships/image" Target="../media/image75.png"/><Relationship Id="rId7"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slide" Target="slide51.xml"/><Relationship Id="rId11" Type="http://schemas.openxmlformats.org/officeDocument/2006/relationships/image" Target="../media/image108.svg"/><Relationship Id="rId5" Type="http://schemas.openxmlformats.org/officeDocument/2006/relationships/image" Target="../media/image278.png"/><Relationship Id="rId10" Type="http://schemas.openxmlformats.org/officeDocument/2006/relationships/image" Target="../media/image107.png"/><Relationship Id="rId4" Type="http://schemas.openxmlformats.org/officeDocument/2006/relationships/image" Target="../media/image277.png"/><Relationship Id="rId9" Type="http://schemas.openxmlformats.org/officeDocument/2006/relationships/hyperlink" Target="https://catcrm.my.site.com/HelpCenter/s/?language=en_US"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75.png"/><Relationship Id="rId7" Type="http://schemas.openxmlformats.org/officeDocument/2006/relationships/image" Target="../media/image279.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82.png"/><Relationship Id="rId4" Type="http://schemas.openxmlformats.org/officeDocument/2006/relationships/slide" Target="slide51.xml"/><Relationship Id="rId9"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image" Target="../media/image281.png"/><Relationship Id="rId7"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image" Target="../media/image282.png"/><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hyperlink" Target="https://parts.cat.com/en/catcorp/resources" TargetMode="Externa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95.xml"/><Relationship Id="rId1" Type="http://schemas.openxmlformats.org/officeDocument/2006/relationships/slideLayout" Target="../slideLayouts/slideLayout3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C72776-208B-0C04-43F3-3DCDDE298E56}"/>
              </a:ext>
            </a:extLst>
          </p:cNvPr>
          <p:cNvGrpSpPr/>
          <p:nvPr/>
        </p:nvGrpSpPr>
        <p:grpSpPr>
          <a:xfrm>
            <a:off x="506642" y="1669095"/>
            <a:ext cx="5589358" cy="2703429"/>
            <a:chOff x="2077468" y="1040445"/>
            <a:chExt cx="5589358" cy="2703429"/>
          </a:xfrm>
        </p:grpSpPr>
        <p:sp>
          <p:nvSpPr>
            <p:cNvPr id="7" name="TextBox 6">
              <a:extLst>
                <a:ext uri="{FF2B5EF4-FFF2-40B4-BE49-F238E27FC236}">
                  <a16:creationId xmlns:a16="http://schemas.microsoft.com/office/drawing/2014/main" id="{8D614252-DA2C-F4DB-7403-720DECBCD104}"/>
                </a:ext>
              </a:extLst>
            </p:cNvPr>
            <p:cNvSpPr txBox="1"/>
            <p:nvPr/>
          </p:nvSpPr>
          <p:spPr>
            <a:xfrm>
              <a:off x="2077468" y="1040445"/>
              <a:ext cx="5589358"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4800" b="1" i="0" u="none" strike="noStrike" kern="1200" cap="none" spc="0" normalizeH="0" baseline="0" noProof="0" dirty="0">
                  <a:ln>
                    <a:noFill/>
                  </a:ln>
                  <a:solidFill>
                    <a:prstClr val="white"/>
                  </a:solidFill>
                  <a:effectLst/>
                  <a:uLnTx/>
                  <a:uFillTx/>
                  <a:latin typeface="Univers Condensed" panose="020B0506020202050204" pitchFamily="34" charset="0"/>
                  <a:ea typeface="+mn-ea"/>
                  <a:cs typeface="Arial"/>
                </a:rPr>
                <a:t>PARTS.CAT.COM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Univers Condensed" panose="020B0506020202050204" pitchFamily="34" charset="0"/>
                  <a:cs typeface="Arial"/>
                </a:rPr>
                <a:t>GUIDE DE L’UTILISATEUR </a:t>
              </a:r>
              <a:endParaRPr kumimoji="0" lang="en-US" sz="2000" b="1" i="0" u="none" strike="noStrike" kern="1200" cap="none" spc="0" normalizeH="0" baseline="0" noProof="0" dirty="0">
                <a:ln>
                  <a:noFill/>
                </a:ln>
                <a:solidFill>
                  <a:schemeClr val="bg1"/>
                </a:solidFill>
                <a:effectLst/>
                <a:uLnTx/>
                <a:uFillTx/>
                <a:latin typeface="Univers Condensed" panose="020B0506020202050204" pitchFamily="34" charset="0"/>
                <a:ea typeface="+mn-ea"/>
                <a:cs typeface="Calibri"/>
              </a:endParaRPr>
            </a:p>
          </p:txBody>
        </p:sp>
        <p:sp>
          <p:nvSpPr>
            <p:cNvPr id="8" name="Text Placeholder 4">
              <a:extLst>
                <a:ext uri="{FF2B5EF4-FFF2-40B4-BE49-F238E27FC236}">
                  <a16:creationId xmlns:a16="http://schemas.microsoft.com/office/drawing/2014/main" id="{2A6D7256-A7F8-8A17-5562-33865319EA23}"/>
                </a:ext>
              </a:extLst>
            </p:cNvPr>
            <p:cNvSpPr txBox="1">
              <a:spLocks/>
            </p:cNvSpPr>
            <p:nvPr/>
          </p:nvSpPr>
          <p:spPr>
            <a:xfrm>
              <a:off x="2077468" y="3324361"/>
              <a:ext cx="5486400" cy="4195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 sz="3200" b="0" i="0" u="none" strike="noStrike" kern="1200" cap="none" spc="0" normalizeH="0" baseline="0" noProof="0">
                  <a:ln>
                    <a:noFill/>
                  </a:ln>
                  <a:solidFill>
                    <a:srgbClr val="FFCC00"/>
                  </a:solidFill>
                  <a:effectLst/>
                  <a:uLnTx/>
                  <a:uFillTx/>
                  <a:latin typeface="Univers Condensed" panose="020B0506020202050204" pitchFamily="34" charset="0"/>
                  <a:ea typeface="+mn-ea"/>
                </a:rPr>
                <a:t>Septembre 2025</a:t>
              </a:r>
            </a:p>
          </p:txBody>
        </p:sp>
      </p:grpSp>
    </p:spTree>
    <p:extLst>
      <p:ext uri="{BB962C8B-B14F-4D97-AF65-F5344CB8AC3E}">
        <p14:creationId xmlns:p14="http://schemas.microsoft.com/office/powerpoint/2010/main" val="76884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468285-84F1-AA55-7A68-94DB466E2F5B}"/>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6">
            <a:extLst>
              <a:ext uri="{FF2B5EF4-FFF2-40B4-BE49-F238E27FC236}">
                <a16:creationId xmlns:a16="http://schemas.microsoft.com/office/drawing/2014/main" id="{349240EB-0286-8B5C-9C7E-F80F70878812}"/>
              </a:ext>
            </a:extLst>
          </p:cNvPr>
          <p:cNvSpPr txBox="1"/>
          <p:nvPr/>
        </p:nvSpPr>
        <p:spPr>
          <a:xfrm>
            <a:off x="1408420" y="2306670"/>
            <a:ext cx="402336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Cliquez sur l'icône Se connecter en haut de la page. Cliquez ensuite sur </a:t>
            </a:r>
            <a:r>
              <a:rPr lang="fr" sz="2000" b="1" dirty="0">
                <a:latin typeface="Univers Condensed Light" panose="020B0306020202040204" pitchFamily="34" charset="0"/>
              </a:rPr>
              <a:t>Se connecter</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23" name="object 5">
            <a:extLst>
              <a:ext uri="{FF2B5EF4-FFF2-40B4-BE49-F238E27FC236}">
                <a16:creationId xmlns:a16="http://schemas.microsoft.com/office/drawing/2014/main" id="{005398DF-734F-7DCB-8692-12DB7BC2955D}"/>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CONNEXION</a:t>
            </a:r>
          </a:p>
        </p:txBody>
      </p:sp>
      <p:pic>
        <p:nvPicPr>
          <p:cNvPr id="34" name="Picture 33">
            <a:extLst>
              <a:ext uri="{FF2B5EF4-FFF2-40B4-BE49-F238E27FC236}">
                <a16:creationId xmlns:a16="http://schemas.microsoft.com/office/drawing/2014/main" id="{3A18ECB4-61F5-5418-2F1E-7AE8DAB018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35" name="Straight Connector 34">
            <a:extLst>
              <a:ext uri="{FF2B5EF4-FFF2-40B4-BE49-F238E27FC236}">
                <a16:creationId xmlns:a16="http://schemas.microsoft.com/office/drawing/2014/main" id="{C13D444E-3DEE-7ED0-14AD-05D91242294E}"/>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5150B9B-9B7A-6973-E6D4-E1E3AC399C7D}"/>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37" name="object 6">
            <a:extLst>
              <a:ext uri="{FF2B5EF4-FFF2-40B4-BE49-F238E27FC236}">
                <a16:creationId xmlns:a16="http://schemas.microsoft.com/office/drawing/2014/main" id="{1D314500-C880-EF98-67C9-39BAE31BFF15}"/>
              </a:ext>
            </a:extLst>
          </p:cNvPr>
          <p:cNvSpPr txBox="1"/>
          <p:nvPr/>
        </p:nvSpPr>
        <p:spPr>
          <a:xfrm>
            <a:off x="1408421" y="3221559"/>
            <a:ext cx="402336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Saisissez votre nom d'utilisateur et votre mot de passe.</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38" name="Oval 37">
            <a:extLst>
              <a:ext uri="{FF2B5EF4-FFF2-40B4-BE49-F238E27FC236}">
                <a16:creationId xmlns:a16="http://schemas.microsoft.com/office/drawing/2014/main" id="{3F08EB42-7610-68DB-04FB-30861F4C6672}"/>
              </a:ext>
            </a:extLst>
          </p:cNvPr>
          <p:cNvSpPr/>
          <p:nvPr/>
        </p:nvSpPr>
        <p:spPr>
          <a:xfrm>
            <a:off x="771985" y="316751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39" name="object 6">
            <a:extLst>
              <a:ext uri="{FF2B5EF4-FFF2-40B4-BE49-F238E27FC236}">
                <a16:creationId xmlns:a16="http://schemas.microsoft.com/office/drawing/2014/main" id="{DCA89210-4576-501E-EA5B-F61DB7C0353E}"/>
              </a:ext>
            </a:extLst>
          </p:cNvPr>
          <p:cNvSpPr txBox="1"/>
          <p:nvPr/>
        </p:nvSpPr>
        <p:spPr>
          <a:xfrm>
            <a:off x="1403043" y="4110602"/>
            <a:ext cx="402336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Cliquez sur </a:t>
            </a:r>
            <a:r>
              <a:rPr lang="fr" sz="2000" b="1">
                <a:latin typeface="Univers Condensed Light" panose="020B0306020202040204" pitchFamily="34" charset="0"/>
              </a:rPr>
              <a:t>Se connecter</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40" name="Oval 39">
            <a:extLst>
              <a:ext uri="{FF2B5EF4-FFF2-40B4-BE49-F238E27FC236}">
                <a16:creationId xmlns:a16="http://schemas.microsoft.com/office/drawing/2014/main" id="{DD45DD0F-E2D2-D04D-1E29-A35BB51767F4}"/>
              </a:ext>
            </a:extLst>
          </p:cNvPr>
          <p:cNvSpPr/>
          <p:nvPr/>
        </p:nvSpPr>
        <p:spPr>
          <a:xfrm>
            <a:off x="766607" y="405656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pic>
        <p:nvPicPr>
          <p:cNvPr id="43" name="Picture 42" descr="Une capture d'écran d'ordinateur d'un site Web&#10;&#10;Description générée automatiquement">
            <a:extLst>
              <a:ext uri="{FF2B5EF4-FFF2-40B4-BE49-F238E27FC236}">
                <a16:creationId xmlns:a16="http://schemas.microsoft.com/office/drawing/2014/main" id="{9A28C930-7F1D-21FF-30A8-356A7380EC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90048" y="101080"/>
            <a:ext cx="5010868" cy="3006839"/>
          </a:xfrm>
          <a:prstGeom prst="rect">
            <a:avLst/>
          </a:prstGeom>
        </p:spPr>
      </p:pic>
      <p:sp>
        <p:nvSpPr>
          <p:cNvPr id="44" name="TextBox 43">
            <a:extLst>
              <a:ext uri="{FF2B5EF4-FFF2-40B4-BE49-F238E27FC236}">
                <a16:creationId xmlns:a16="http://schemas.microsoft.com/office/drawing/2014/main" id="{F9004031-5B34-EB8E-351F-E2C66CB83FE6}"/>
              </a:ext>
            </a:extLst>
          </p:cNvPr>
          <p:cNvSpPr txBox="1"/>
          <p:nvPr/>
        </p:nvSpPr>
        <p:spPr>
          <a:xfrm>
            <a:off x="766607" y="5190143"/>
            <a:ext cx="5029200" cy="400110"/>
          </a:xfrm>
          <a:prstGeom prst="rect">
            <a:avLst/>
          </a:prstGeom>
          <a:noFill/>
        </p:spPr>
        <p:txBody>
          <a:bodyPr wrap="square" rtlCol="0">
            <a:spAutoFit/>
          </a:bodyPr>
          <a:lstStyle/>
          <a:p>
            <a:r>
              <a:rPr lang="fr" sz="2000" u="sng">
                <a:latin typeface="Univers Condensed Light" panose="020B0306020202040204" pitchFamily="34" charset="0"/>
              </a:rPr>
              <a:t>Vous êtes maintenant connecté à votre compte.</a:t>
            </a:r>
          </a:p>
        </p:txBody>
      </p:sp>
      <p:pic>
        <p:nvPicPr>
          <p:cNvPr id="47" name="Picture 46">
            <a:extLst>
              <a:ext uri="{FF2B5EF4-FFF2-40B4-BE49-F238E27FC236}">
                <a16:creationId xmlns:a16="http://schemas.microsoft.com/office/drawing/2014/main" id="{432B1103-BC00-61E3-6392-171AE3E47DA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264845" y="3066600"/>
            <a:ext cx="2595526" cy="3053737"/>
          </a:xfrm>
          <a:prstGeom prst="rect">
            <a:avLst/>
          </a:prstGeom>
          <a:ln>
            <a:noFill/>
          </a:ln>
          <a:effectLst>
            <a:outerShdw blurRad="50800" dist="38100" dir="5400000" algn="t" rotWithShape="0">
              <a:prstClr val="black">
                <a:alpha val="40000"/>
              </a:prstClr>
            </a:outerShdw>
          </a:effectLst>
        </p:spPr>
      </p:pic>
      <p:pic>
        <p:nvPicPr>
          <p:cNvPr id="51" name="Picture 50">
            <a:extLst>
              <a:ext uri="{FF2B5EF4-FFF2-40B4-BE49-F238E27FC236}">
                <a16:creationId xmlns:a16="http://schemas.microsoft.com/office/drawing/2014/main" id="{772B12F8-1873-408F-A3FD-2F51E78D5A9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012307" y="3066600"/>
            <a:ext cx="2595526" cy="3053734"/>
          </a:xfrm>
          <a:prstGeom prst="rect">
            <a:avLst/>
          </a:prstGeom>
          <a:ln>
            <a:noFill/>
          </a:ln>
          <a:effectLst>
            <a:outerShdw blurRad="50800" dist="38100" dir="5400000" algn="t" rotWithShape="0">
              <a:prstClr val="black">
                <a:alpha val="40000"/>
              </a:prstClr>
            </a:outerShdw>
          </a:effectLst>
        </p:spPr>
      </p:pic>
      <p:sp>
        <p:nvSpPr>
          <p:cNvPr id="53" name="Oval 52">
            <a:extLst>
              <a:ext uri="{FF2B5EF4-FFF2-40B4-BE49-F238E27FC236}">
                <a16:creationId xmlns:a16="http://schemas.microsoft.com/office/drawing/2014/main" id="{1F4C91E5-D495-7BFB-0ACB-829E78CBACDE}"/>
              </a:ext>
            </a:extLst>
          </p:cNvPr>
          <p:cNvSpPr/>
          <p:nvPr/>
        </p:nvSpPr>
        <p:spPr>
          <a:xfrm>
            <a:off x="6121399" y="376615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2</a:t>
            </a:r>
          </a:p>
        </p:txBody>
      </p:sp>
      <p:sp>
        <p:nvSpPr>
          <p:cNvPr id="54" name="Oval 53">
            <a:extLst>
              <a:ext uri="{FF2B5EF4-FFF2-40B4-BE49-F238E27FC236}">
                <a16:creationId xmlns:a16="http://schemas.microsoft.com/office/drawing/2014/main" id="{EB29DEB3-1030-324B-986B-1F7829ED0903}"/>
              </a:ext>
            </a:extLst>
          </p:cNvPr>
          <p:cNvSpPr/>
          <p:nvPr/>
        </p:nvSpPr>
        <p:spPr>
          <a:xfrm>
            <a:off x="8876279" y="428335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3</a:t>
            </a:r>
          </a:p>
        </p:txBody>
      </p:sp>
      <p:pic>
        <p:nvPicPr>
          <p:cNvPr id="5" name="Picture 4">
            <a:extLst>
              <a:ext uri="{FF2B5EF4-FFF2-40B4-BE49-F238E27FC236}">
                <a16:creationId xmlns:a16="http://schemas.microsoft.com/office/drawing/2014/main" id="{DC19C86C-8622-B635-6B9E-16CECA6B97C0}"/>
              </a:ext>
            </a:extLst>
          </p:cNvPr>
          <p:cNvPicPr>
            <a:picLocks noChangeAspect="1"/>
          </p:cNvPicPr>
          <p:nvPr/>
        </p:nvPicPr>
        <p:blipFill>
          <a:blip r:embed="rId7"/>
          <a:srcRect l="12983" t="-1" r="15688" b="19597"/>
          <a:stretch>
            <a:fillRect/>
          </a:stretch>
        </p:blipFill>
        <p:spPr>
          <a:xfrm>
            <a:off x="7466810" y="401141"/>
            <a:ext cx="3652556" cy="2302770"/>
          </a:xfrm>
          <a:prstGeom prst="rect">
            <a:avLst/>
          </a:prstGeom>
        </p:spPr>
      </p:pic>
      <p:pic>
        <p:nvPicPr>
          <p:cNvPr id="4" name="Picture 3">
            <a:hlinkClick r:id="rId8" action="ppaction://hlinksldjump"/>
            <a:extLst>
              <a:ext uri="{FF2B5EF4-FFF2-40B4-BE49-F238E27FC236}">
                <a16:creationId xmlns:a16="http://schemas.microsoft.com/office/drawing/2014/main" id="{FCEC4E00-6F21-DA5E-B116-4A3C0EB8F2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7" name="Picture 6">
            <a:extLst>
              <a:ext uri="{FF2B5EF4-FFF2-40B4-BE49-F238E27FC236}">
                <a16:creationId xmlns:a16="http://schemas.microsoft.com/office/drawing/2014/main" id="{DCEC5EF4-DFF1-7788-B560-B4002315B05D}"/>
              </a:ext>
            </a:extLst>
          </p:cNvPr>
          <p:cNvPicPr>
            <a:picLocks noChangeAspect="1"/>
          </p:cNvPicPr>
          <p:nvPr/>
        </p:nvPicPr>
        <p:blipFill>
          <a:blip r:embed="rId10"/>
          <a:stretch>
            <a:fillRect/>
          </a:stretch>
        </p:blipFill>
        <p:spPr>
          <a:xfrm>
            <a:off x="9986967" y="3429000"/>
            <a:ext cx="671961" cy="90132"/>
          </a:xfrm>
          <a:prstGeom prst="rect">
            <a:avLst/>
          </a:prstGeom>
        </p:spPr>
      </p:pic>
      <p:pic>
        <p:nvPicPr>
          <p:cNvPr id="9" name="Picture 8">
            <a:extLst>
              <a:ext uri="{FF2B5EF4-FFF2-40B4-BE49-F238E27FC236}">
                <a16:creationId xmlns:a16="http://schemas.microsoft.com/office/drawing/2014/main" id="{C9FCB871-6ADC-AEF3-ACC6-F4A42ACE7AEC}"/>
              </a:ext>
            </a:extLst>
          </p:cNvPr>
          <p:cNvPicPr>
            <a:picLocks noChangeAspect="1"/>
          </p:cNvPicPr>
          <p:nvPr/>
        </p:nvPicPr>
        <p:blipFill>
          <a:blip r:embed="rId11"/>
          <a:stretch>
            <a:fillRect/>
          </a:stretch>
        </p:blipFill>
        <p:spPr>
          <a:xfrm>
            <a:off x="9613260" y="401141"/>
            <a:ext cx="1506106" cy="2304288"/>
          </a:xfrm>
          <a:prstGeom prst="rect">
            <a:avLst/>
          </a:prstGeom>
          <a:effectLst>
            <a:outerShdw blurRad="50800" dist="38100" dir="5400000" algn="t" rotWithShape="0">
              <a:prstClr val="black">
                <a:alpha val="40000"/>
              </a:prstClr>
            </a:outerShdw>
          </a:effectLst>
        </p:spPr>
      </p:pic>
      <p:sp>
        <p:nvSpPr>
          <p:cNvPr id="6" name="Oval 5">
            <a:extLst>
              <a:ext uri="{FF2B5EF4-FFF2-40B4-BE49-F238E27FC236}">
                <a16:creationId xmlns:a16="http://schemas.microsoft.com/office/drawing/2014/main" id="{8B402180-4186-5F83-8028-CFA3217DC6CB}"/>
              </a:ext>
            </a:extLst>
          </p:cNvPr>
          <p:cNvSpPr/>
          <p:nvPr/>
        </p:nvSpPr>
        <p:spPr>
          <a:xfrm>
            <a:off x="11091593" y="59075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1</a:t>
            </a:r>
          </a:p>
        </p:txBody>
      </p:sp>
      <p:pic>
        <p:nvPicPr>
          <p:cNvPr id="11" name="Picture 10">
            <a:extLst>
              <a:ext uri="{FF2B5EF4-FFF2-40B4-BE49-F238E27FC236}">
                <a16:creationId xmlns:a16="http://schemas.microsoft.com/office/drawing/2014/main" id="{72B5A38A-8517-025C-26AC-13B5E38682D4}"/>
              </a:ext>
            </a:extLst>
          </p:cNvPr>
          <p:cNvPicPr>
            <a:picLocks noChangeAspect="1"/>
          </p:cNvPicPr>
          <p:nvPr/>
        </p:nvPicPr>
        <p:blipFill>
          <a:blip r:embed="rId12"/>
          <a:srcRect l="6071" t="-318" r="1363" b="318"/>
          <a:stretch>
            <a:fillRect/>
          </a:stretch>
        </p:blipFill>
        <p:spPr>
          <a:xfrm>
            <a:off x="5295465" y="2657308"/>
            <a:ext cx="364616" cy="365760"/>
          </a:xfrm>
          <a:prstGeom prst="rect">
            <a:avLst/>
          </a:prstGeom>
        </p:spPr>
      </p:pic>
      <p:sp>
        <p:nvSpPr>
          <p:cNvPr id="2" name="Rectangle 1">
            <a:extLst>
              <a:ext uri="{FF2B5EF4-FFF2-40B4-BE49-F238E27FC236}">
                <a16:creationId xmlns:a16="http://schemas.microsoft.com/office/drawing/2014/main" id="{17940D04-4412-68AD-BEF0-757AFD0BB67D}"/>
              </a:ext>
            </a:extLst>
          </p:cNvPr>
          <p:cNvSpPr/>
          <p:nvPr/>
        </p:nvSpPr>
        <p:spPr>
          <a:xfrm>
            <a:off x="9049983" y="2713762"/>
            <a:ext cx="475348" cy="6333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3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9" y="2800037"/>
            <a:ext cx="502920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Cliquez sur l'icône de votre emplacement de magasin et sélectionnez </a:t>
            </a:r>
            <a:r>
              <a:rPr lang="fr" sz="2000" b="1" dirty="0">
                <a:latin typeface="Univers Condensed Light" panose="020B0306020202040204" pitchFamily="34" charset="0"/>
              </a:rPr>
              <a:t>Modifier le compte ou l'emplacement du magasin</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17469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SE CONNECTER </a:t>
            </a:r>
            <a:r>
              <a:rPr lang="fr" sz="1600">
                <a:solidFill>
                  <a:schemeClr val="tx1"/>
                </a:solidFill>
                <a:latin typeface="Univers Condensed" panose="020B0506020202050204" pitchFamily="34" charset="0"/>
              </a:rPr>
              <a:t>(SUITE)</a:t>
            </a:r>
            <a:endParaRPr lang="en-US" sz="4800" b="1">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74599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19" y="3960382"/>
            <a:ext cx="50292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Modifiez les champs nécessaires et cliquez sur </a:t>
            </a:r>
            <a:r>
              <a:rPr lang="fr" sz="2000" b="1" dirty="0">
                <a:latin typeface="Univers Condensed Light" panose="020B0306020202040204" pitchFamily="34" charset="0"/>
              </a:rPr>
              <a:t>Continuer</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90634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14" name="Rectangle 13">
            <a:extLst>
              <a:ext uri="{FF2B5EF4-FFF2-40B4-BE49-F238E27FC236}">
                <a16:creationId xmlns:a16="http://schemas.microsoft.com/office/drawing/2014/main" id="{9F4D7C09-12E5-A117-7487-B8965CC7F4A1}"/>
              </a:ext>
            </a:extLst>
          </p:cNvPr>
          <p:cNvSpPr/>
          <p:nvPr/>
        </p:nvSpPr>
        <p:spPr>
          <a:xfrm>
            <a:off x="1546568" y="4869580"/>
            <a:ext cx="4572000" cy="1077218"/>
          </a:xfrm>
          <a:prstGeom prst="rect">
            <a:avLst/>
          </a:prstGeom>
          <a:ln>
            <a:noFill/>
          </a:ln>
        </p:spPr>
        <p:txBody>
          <a:bodyPr wrap="square" lIns="91440" tIns="45720" rIns="91440" bIns="45720" anchor="t">
            <a:spAutoFit/>
          </a:bodyPr>
          <a:lstStyle/>
          <a:p>
            <a:r>
              <a:rPr lang="fr" sz="1600" b="1">
                <a:latin typeface="Univers Condensed Light"/>
              </a:rPr>
              <a:t>Remarque : </a:t>
            </a:r>
            <a:r>
              <a:rPr lang="fr" sz="1600">
                <a:latin typeface="Univers Condensed Light"/>
              </a:rPr>
              <a:t>Si vous venez de vous inscrire, un concessionnaire devra d'abord configurer votre compte utilisateur. Ils recevront une notification automatique, donc pas d'étapes supplémentaires pour vous. Une fois qu'elle a été accordée, le concessionnaire vous en informera.</a:t>
            </a:r>
            <a:endParaRPr lang="en-US" sz="1600">
              <a:latin typeface="Univers Condensed Light" panose="020B0306020202040204" pitchFamily="34" charset="0"/>
            </a:endParaRPr>
          </a:p>
        </p:txBody>
      </p:sp>
      <p:pic>
        <p:nvPicPr>
          <p:cNvPr id="3" name="Graphic 2" descr="Commentaire Ajouter avec remplissage uni">
            <a:extLst>
              <a:ext uri="{FF2B5EF4-FFF2-40B4-BE49-F238E27FC236}">
                <a16:creationId xmlns:a16="http://schemas.microsoft.com/office/drawing/2014/main" id="{C9F0C640-CAD9-E15D-C27E-867E481C81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501" y="4914735"/>
            <a:ext cx="986909" cy="986909"/>
          </a:xfrm>
          <a:prstGeom prst="rect">
            <a:avLst/>
          </a:prstGeom>
        </p:spPr>
      </p:pic>
      <p:sp>
        <p:nvSpPr>
          <p:cNvPr id="15" name="TextBox 14">
            <a:extLst>
              <a:ext uri="{FF2B5EF4-FFF2-40B4-BE49-F238E27FC236}">
                <a16:creationId xmlns:a16="http://schemas.microsoft.com/office/drawing/2014/main" id="{A612F6F4-F91B-B14F-60F7-18259415251B}"/>
              </a:ext>
            </a:extLst>
          </p:cNvPr>
          <p:cNvSpPr txBox="1"/>
          <p:nvPr/>
        </p:nvSpPr>
        <p:spPr>
          <a:xfrm>
            <a:off x="672954" y="1927548"/>
            <a:ext cx="5029200" cy="707886"/>
          </a:xfrm>
          <a:prstGeom prst="rect">
            <a:avLst/>
          </a:prstGeom>
          <a:noFill/>
        </p:spPr>
        <p:txBody>
          <a:bodyPr wrap="square" rtlCol="0">
            <a:spAutoFit/>
          </a:bodyPr>
          <a:lstStyle/>
          <a:p>
            <a:r>
              <a:rPr lang="fr" sz="2000" dirty="0">
                <a:latin typeface="Univers Condensed Light" panose="020B0306020202040204" pitchFamily="34" charset="0"/>
              </a:rPr>
              <a:t>Pour changer de compte ou de concessionnaire, procédez comme suit :</a:t>
            </a:r>
          </a:p>
        </p:txBody>
      </p:sp>
      <p:pic>
        <p:nvPicPr>
          <p:cNvPr id="20" name="Picture 19">
            <a:hlinkClick r:id="rId6" action="ppaction://hlinksldjump"/>
            <a:extLst>
              <a:ext uri="{FF2B5EF4-FFF2-40B4-BE49-F238E27FC236}">
                <a16:creationId xmlns:a16="http://schemas.microsoft.com/office/drawing/2014/main" id="{88ADD45D-FA23-FC78-658D-EF2945CC5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0" name="Picture 9" descr="Une épingle blanche avec un cercle au milieu&#10;&#10;Description générée automatiquement">
            <a:extLst>
              <a:ext uri="{FF2B5EF4-FFF2-40B4-BE49-F238E27FC236}">
                <a16:creationId xmlns:a16="http://schemas.microsoft.com/office/drawing/2014/main" id="{C95843B4-66B4-342E-F722-BC25F36A70B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583720" y="3518534"/>
            <a:ext cx="303922" cy="309476"/>
          </a:xfrm>
          <a:prstGeom prst="rect">
            <a:avLst/>
          </a:prstGeom>
        </p:spPr>
      </p:pic>
      <p:grpSp>
        <p:nvGrpSpPr>
          <p:cNvPr id="16" name="Group 15">
            <a:extLst>
              <a:ext uri="{FF2B5EF4-FFF2-40B4-BE49-F238E27FC236}">
                <a16:creationId xmlns:a16="http://schemas.microsoft.com/office/drawing/2014/main" id="{CFFC43FB-940E-3604-6656-22E046545CB2}"/>
              </a:ext>
            </a:extLst>
          </p:cNvPr>
          <p:cNvGrpSpPr/>
          <p:nvPr/>
        </p:nvGrpSpPr>
        <p:grpSpPr>
          <a:xfrm>
            <a:off x="7057360" y="597178"/>
            <a:ext cx="2297357" cy="4644097"/>
            <a:chOff x="7057360" y="597178"/>
            <a:chExt cx="2297357" cy="4644097"/>
          </a:xfrm>
        </p:grpSpPr>
        <p:pic>
          <p:nvPicPr>
            <p:cNvPr id="19" name="Picture 18" descr="Capture d'écran d'un téléphone&#10;&#10;Description générée automatiquement">
              <a:extLst>
                <a:ext uri="{FF2B5EF4-FFF2-40B4-BE49-F238E27FC236}">
                  <a16:creationId xmlns:a16="http://schemas.microsoft.com/office/drawing/2014/main" id="{78CAC72D-EFAA-2DE4-0C9C-94C43D4F8873}"/>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057360" y="597178"/>
              <a:ext cx="2297357" cy="4644097"/>
            </a:xfrm>
            <a:prstGeom prst="rect">
              <a:avLst/>
            </a:prstGeom>
            <a:ln>
              <a:no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B2A9CA81-4016-93EE-5A1E-901A599294B4}"/>
                </a:ext>
              </a:extLst>
            </p:cNvPr>
            <p:cNvPicPr>
              <a:picLocks noChangeAspect="1"/>
            </p:cNvPicPr>
            <p:nvPr/>
          </p:nvPicPr>
          <p:blipFill>
            <a:blip r:embed="rId10"/>
            <a:stretch>
              <a:fillRect/>
            </a:stretch>
          </p:blipFill>
          <p:spPr>
            <a:xfrm>
              <a:off x="7057360" y="4882862"/>
              <a:ext cx="2295144" cy="315415"/>
            </a:xfrm>
            <a:prstGeom prst="rect">
              <a:avLst/>
            </a:prstGeom>
            <a:ln>
              <a:noFill/>
            </a:ln>
          </p:spPr>
        </p:pic>
      </p:grpSp>
      <p:sp>
        <p:nvSpPr>
          <p:cNvPr id="25" name="Oval 24">
            <a:extLst>
              <a:ext uri="{FF2B5EF4-FFF2-40B4-BE49-F238E27FC236}">
                <a16:creationId xmlns:a16="http://schemas.microsoft.com/office/drawing/2014/main" id="{5AEECB75-054D-E505-AC4E-F70015DEFA48}"/>
              </a:ext>
            </a:extLst>
          </p:cNvPr>
          <p:cNvSpPr/>
          <p:nvPr/>
        </p:nvSpPr>
        <p:spPr>
          <a:xfrm>
            <a:off x="6819984" y="490712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1</a:t>
            </a:r>
          </a:p>
        </p:txBody>
      </p:sp>
      <p:pic>
        <p:nvPicPr>
          <p:cNvPr id="22" name="Picture 21" descr="Capture d'écran d'un ordinateur&#10;&#10;Description générée automatiquement">
            <a:extLst>
              <a:ext uri="{FF2B5EF4-FFF2-40B4-BE49-F238E27FC236}">
                <a16:creationId xmlns:a16="http://schemas.microsoft.com/office/drawing/2014/main" id="{9227326B-AB0C-45E0-10F1-C0F5B26C8F6D}"/>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8936464" y="2291860"/>
            <a:ext cx="2881678" cy="3779520"/>
          </a:xfrm>
          <a:prstGeom prst="rect">
            <a:avLst/>
          </a:prstGeom>
          <a:ln>
            <a:noFill/>
          </a:ln>
          <a:effectLst>
            <a:outerShdw blurRad="50800" dist="38100" dir="5400000" algn="t" rotWithShape="0">
              <a:prstClr val="black">
                <a:alpha val="40000"/>
              </a:prstClr>
            </a:outerShdw>
          </a:effectLst>
        </p:spPr>
      </p:pic>
      <p:sp>
        <p:nvSpPr>
          <p:cNvPr id="27" name="Oval 26">
            <a:extLst>
              <a:ext uri="{FF2B5EF4-FFF2-40B4-BE49-F238E27FC236}">
                <a16:creationId xmlns:a16="http://schemas.microsoft.com/office/drawing/2014/main" id="{D55FC222-BEED-00F8-322C-605E16B99062}"/>
              </a:ext>
            </a:extLst>
          </p:cNvPr>
          <p:cNvSpPr/>
          <p:nvPr/>
        </p:nvSpPr>
        <p:spPr>
          <a:xfrm>
            <a:off x="8681026" y="579146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2</a:t>
            </a:r>
          </a:p>
        </p:txBody>
      </p:sp>
      <p:pic>
        <p:nvPicPr>
          <p:cNvPr id="9" name="Picture 8">
            <a:extLst>
              <a:ext uri="{FF2B5EF4-FFF2-40B4-BE49-F238E27FC236}">
                <a16:creationId xmlns:a16="http://schemas.microsoft.com/office/drawing/2014/main" id="{84036C40-9687-2A53-2EFB-A91767255227}"/>
              </a:ext>
            </a:extLst>
          </p:cNvPr>
          <p:cNvPicPr>
            <a:picLocks noChangeAspect="1"/>
          </p:cNvPicPr>
          <p:nvPr/>
        </p:nvPicPr>
        <p:blipFill>
          <a:blip r:embed="rId12"/>
          <a:stretch>
            <a:fillRect/>
          </a:stretch>
        </p:blipFill>
        <p:spPr>
          <a:xfrm>
            <a:off x="7128110" y="2044681"/>
            <a:ext cx="683978" cy="111143"/>
          </a:xfrm>
          <a:prstGeom prst="rect">
            <a:avLst/>
          </a:prstGeom>
        </p:spPr>
      </p:pic>
      <p:pic>
        <p:nvPicPr>
          <p:cNvPr id="17" name="Picture 16">
            <a:extLst>
              <a:ext uri="{FF2B5EF4-FFF2-40B4-BE49-F238E27FC236}">
                <a16:creationId xmlns:a16="http://schemas.microsoft.com/office/drawing/2014/main" id="{6B2838DC-1F73-A899-953C-6F2294201B4D}"/>
              </a:ext>
            </a:extLst>
          </p:cNvPr>
          <p:cNvPicPr>
            <a:picLocks noChangeAspect="1"/>
          </p:cNvPicPr>
          <p:nvPr/>
        </p:nvPicPr>
        <p:blipFill>
          <a:blip r:embed="rId12"/>
          <a:stretch>
            <a:fillRect/>
          </a:stretch>
        </p:blipFill>
        <p:spPr>
          <a:xfrm>
            <a:off x="8965816" y="3216665"/>
            <a:ext cx="683978" cy="111143"/>
          </a:xfrm>
          <a:prstGeom prst="rect">
            <a:avLst/>
          </a:prstGeom>
        </p:spPr>
      </p:pic>
      <p:pic>
        <p:nvPicPr>
          <p:cNvPr id="18" name="Picture 17">
            <a:extLst>
              <a:ext uri="{FF2B5EF4-FFF2-40B4-BE49-F238E27FC236}">
                <a16:creationId xmlns:a16="http://schemas.microsoft.com/office/drawing/2014/main" id="{5132395C-48AA-F431-373A-6FA836796690}"/>
              </a:ext>
            </a:extLst>
          </p:cNvPr>
          <p:cNvPicPr>
            <a:picLocks noChangeAspect="1"/>
          </p:cNvPicPr>
          <p:nvPr/>
        </p:nvPicPr>
        <p:blipFill>
          <a:blip r:embed="rId12"/>
          <a:stretch>
            <a:fillRect/>
          </a:stretch>
        </p:blipFill>
        <p:spPr>
          <a:xfrm>
            <a:off x="8971083" y="5648923"/>
            <a:ext cx="368881" cy="69490"/>
          </a:xfrm>
          <a:prstGeom prst="rect">
            <a:avLst/>
          </a:prstGeom>
        </p:spPr>
      </p:pic>
      <p:pic>
        <p:nvPicPr>
          <p:cNvPr id="21" name="Picture 20">
            <a:extLst>
              <a:ext uri="{FF2B5EF4-FFF2-40B4-BE49-F238E27FC236}">
                <a16:creationId xmlns:a16="http://schemas.microsoft.com/office/drawing/2014/main" id="{67019D88-8113-407C-0B05-F5D46A533F79}"/>
              </a:ext>
            </a:extLst>
          </p:cNvPr>
          <p:cNvPicPr>
            <a:picLocks noChangeAspect="1"/>
          </p:cNvPicPr>
          <p:nvPr/>
        </p:nvPicPr>
        <p:blipFill>
          <a:blip r:embed="rId12"/>
          <a:stretch>
            <a:fillRect/>
          </a:stretch>
        </p:blipFill>
        <p:spPr>
          <a:xfrm>
            <a:off x="9976859" y="5649911"/>
            <a:ext cx="368880" cy="69490"/>
          </a:xfrm>
          <a:prstGeom prst="rect">
            <a:avLst/>
          </a:prstGeom>
        </p:spPr>
      </p:pic>
    </p:spTree>
    <p:extLst>
      <p:ext uri="{BB962C8B-B14F-4D97-AF65-F5344CB8AC3E}">
        <p14:creationId xmlns:p14="http://schemas.microsoft.com/office/powerpoint/2010/main" val="352267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D5297D92-D298-6ADD-45BF-73F332E11751}"/>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702065" y="2431240"/>
            <a:ext cx="10787871" cy="1477328"/>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algn="ctr">
              <a:spcBef>
                <a:spcPts val="140"/>
              </a:spcBef>
            </a:pPr>
            <a:r>
              <a:rPr lang="fr" sz="9600" b="1">
                <a:solidFill>
                  <a:srgbClr val="FFFFFF"/>
                </a:solidFill>
                <a:latin typeface="Univers Condensed" panose="020B0506020202050204" pitchFamily="34" charset="0"/>
              </a:rPr>
              <a:t>RECHERCHER DES </a:t>
            </a:r>
            <a:r>
              <a:rPr lang="fr" sz="9600" b="1">
                <a:solidFill>
                  <a:srgbClr val="FFCD11"/>
                </a:solidFill>
                <a:latin typeface="Univers Condensed" panose="020B0506020202050204" pitchFamily="34" charset="0"/>
              </a:rPr>
              <a:t>PIÈCES</a:t>
            </a:r>
          </a:p>
        </p:txBody>
      </p:sp>
      <p:cxnSp>
        <p:nvCxnSpPr>
          <p:cNvPr id="4" name="Straight Connector 3">
            <a:extLst>
              <a:ext uri="{FF2B5EF4-FFF2-40B4-BE49-F238E27FC236}">
                <a16:creationId xmlns:a16="http://schemas.microsoft.com/office/drawing/2014/main" id="{E9D142AD-AD51-EDCC-CA3B-E0384B483551}"/>
              </a:ext>
            </a:extLst>
          </p:cNvPr>
          <p:cNvCxnSpPr>
            <a:cxnSpLocks/>
          </p:cNvCxnSpPr>
          <p:nvPr/>
        </p:nvCxnSpPr>
        <p:spPr>
          <a:xfrm flipH="1">
            <a:off x="3283903" y="4950798"/>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158598B-332D-A80D-0331-9078D0E538DE}"/>
              </a:ext>
            </a:extLst>
          </p:cNvPr>
          <p:cNvCxnSpPr>
            <a:cxnSpLocks/>
          </p:cNvCxnSpPr>
          <p:nvPr/>
        </p:nvCxnSpPr>
        <p:spPr>
          <a:xfrm>
            <a:off x="3414713" y="4800779"/>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1DD232-7651-BDBE-393D-B8F14591813D}"/>
              </a:ext>
            </a:extLst>
          </p:cNvPr>
          <p:cNvCxnSpPr>
            <a:cxnSpLocks/>
          </p:cNvCxnSpPr>
          <p:nvPr/>
        </p:nvCxnSpPr>
        <p:spPr>
          <a:xfrm>
            <a:off x="8786813" y="4800779"/>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15EA62B-4C70-7658-407E-E7BB8FC7C400}"/>
              </a:ext>
            </a:extLst>
          </p:cNvPr>
          <p:cNvSpPr/>
          <p:nvPr/>
        </p:nvSpPr>
        <p:spPr>
          <a:xfrm>
            <a:off x="5981880" y="4790384"/>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266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B19D092-D336-C101-23A7-C376930FE9D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28558" y="0"/>
            <a:ext cx="4663440" cy="6432103"/>
          </a:xfrm>
          <a:prstGeom prst="rect">
            <a:avLst/>
          </a:prstGeom>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417913"/>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5" name="Straight Connector 14">
            <a:extLst>
              <a:ext uri="{FF2B5EF4-FFF2-40B4-BE49-F238E27FC236}">
                <a16:creationId xmlns:a16="http://schemas.microsoft.com/office/drawing/2014/main" id="{ADF7B147-3CFC-FD8B-A178-D60C9CE41A55}"/>
              </a:ext>
            </a:extLst>
          </p:cNvPr>
          <p:cNvCxnSpPr>
            <a:cxnSpLocks/>
          </p:cNvCxnSpPr>
          <p:nvPr/>
        </p:nvCxnSpPr>
        <p:spPr>
          <a:xfrm>
            <a:off x="7528560" y="0"/>
            <a:ext cx="0" cy="685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157B2B9-8E9C-E27A-6C54-A8903C6BD5E6}"/>
              </a:ext>
            </a:extLst>
          </p:cNvPr>
          <p:cNvSpPr txBox="1"/>
          <p:nvPr/>
        </p:nvSpPr>
        <p:spPr>
          <a:xfrm flipH="1">
            <a:off x="2890434" y="2203185"/>
            <a:ext cx="731520"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Aucun</a:t>
            </a:r>
            <a:r>
              <a:rPr kumimoji="0" lang="en-US"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 des deux </a:t>
            </a:r>
            <a:endParaRPr kumimoji="0" lang="fr"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endParaRPr>
          </a:p>
        </p:txBody>
      </p:sp>
      <p:sp>
        <p:nvSpPr>
          <p:cNvPr id="33" name="TextBox 32">
            <a:extLst>
              <a:ext uri="{FF2B5EF4-FFF2-40B4-BE49-F238E27FC236}">
                <a16:creationId xmlns:a16="http://schemas.microsoft.com/office/drawing/2014/main" id="{714FCEFF-25AA-4BE9-7864-8063289664A6}"/>
              </a:ext>
            </a:extLst>
          </p:cNvPr>
          <p:cNvSpPr txBox="1"/>
          <p:nvPr/>
        </p:nvSpPr>
        <p:spPr>
          <a:xfrm flipH="1">
            <a:off x="2169431" y="2295518"/>
            <a:ext cx="846424"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 de </a:t>
            </a:r>
            <a:r>
              <a:rPr kumimoji="0" lang="en-US" sz="1200" b="1" i="0" u="none" strike="noStrike" kern="0" cap="none" spc="0" normalizeH="0" baseline="0" noProof="0" dirty="0" err="1">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série</a:t>
            </a:r>
            <a:r>
              <a:rPr kumimoji="0" lang="en-US"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 </a:t>
            </a:r>
            <a:endParaRPr kumimoji="0" lang="fr"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endParaRPr>
          </a:p>
        </p:txBody>
      </p:sp>
      <p:sp>
        <p:nvSpPr>
          <p:cNvPr id="34" name="TextBox 33">
            <a:extLst>
              <a:ext uri="{FF2B5EF4-FFF2-40B4-BE49-F238E27FC236}">
                <a16:creationId xmlns:a16="http://schemas.microsoft.com/office/drawing/2014/main" id="{857BB47F-F484-F53C-E42D-5428D4A08FEA}"/>
              </a:ext>
            </a:extLst>
          </p:cNvPr>
          <p:cNvSpPr txBox="1"/>
          <p:nvPr/>
        </p:nvSpPr>
        <p:spPr>
          <a:xfrm flipH="1">
            <a:off x="1570376" y="2295518"/>
            <a:ext cx="731520"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 Pièce </a:t>
            </a:r>
            <a:endParaRPr kumimoji="0" lang="fr"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endParaRPr>
          </a:p>
        </p:txBody>
      </p:sp>
      <p:sp>
        <p:nvSpPr>
          <p:cNvPr id="79" name="TextBox 78">
            <a:extLst>
              <a:ext uri="{FF2B5EF4-FFF2-40B4-BE49-F238E27FC236}">
                <a16:creationId xmlns:a16="http://schemas.microsoft.com/office/drawing/2014/main" id="{1C516B15-1575-7C72-C2F3-D25CBE575F50}"/>
              </a:ext>
            </a:extLst>
          </p:cNvPr>
          <p:cNvSpPr txBox="1"/>
          <p:nvPr/>
        </p:nvSpPr>
        <p:spPr>
          <a:xfrm>
            <a:off x="3747990" y="1793330"/>
            <a:ext cx="3366276" cy="374571"/>
          </a:xfrm>
          <a:prstGeom prst="roundRect">
            <a:avLst/>
          </a:prstGeom>
          <a:solidFill>
            <a:srgbClr val="FFCC00"/>
          </a:solidFill>
          <a:ln>
            <a:noFill/>
          </a:ln>
        </p:spPr>
        <p:txBody>
          <a:bodyPr wrap="square" rtlCol="0" anchor="ctr">
            <a:spAutoFit/>
          </a:bodyPr>
          <a:lstStyle/>
          <a:p>
            <a:pPr algn="ctr"/>
            <a:r>
              <a:rPr lang="fr" sz="1600" dirty="0">
                <a:latin typeface="Univers Condensed" panose="020B0506020202050204" pitchFamily="34" charset="0"/>
              </a:rPr>
              <a:t>FONCTIONNALITÉ RECOMMANDÉE</a:t>
            </a:r>
          </a:p>
        </p:txBody>
      </p:sp>
      <p:sp>
        <p:nvSpPr>
          <p:cNvPr id="80" name="TextBox 79">
            <a:extLst>
              <a:ext uri="{FF2B5EF4-FFF2-40B4-BE49-F238E27FC236}">
                <a16:creationId xmlns:a16="http://schemas.microsoft.com/office/drawing/2014/main" id="{8CEB1FC1-A3E2-8403-FDBB-383A877114D6}"/>
              </a:ext>
            </a:extLst>
          </p:cNvPr>
          <p:cNvSpPr txBox="1"/>
          <p:nvPr/>
        </p:nvSpPr>
        <p:spPr>
          <a:xfrm>
            <a:off x="810113" y="1793330"/>
            <a:ext cx="2811842" cy="374571"/>
          </a:xfrm>
          <a:prstGeom prst="roundRect">
            <a:avLst/>
          </a:prstGeom>
          <a:solidFill>
            <a:srgbClr val="FFCC00"/>
          </a:solidFill>
          <a:ln>
            <a:noFill/>
          </a:ln>
        </p:spPr>
        <p:txBody>
          <a:bodyPr wrap="square" rtlCol="0">
            <a:spAutoFit/>
          </a:bodyPr>
          <a:lstStyle/>
          <a:p>
            <a:pPr algn="ctr"/>
            <a:r>
              <a:rPr lang="fr" sz="1600" dirty="0">
                <a:latin typeface="Univers Condensed" panose="020B0506020202050204" pitchFamily="34" charset="0"/>
              </a:rPr>
              <a:t>« JE CONNAIS LE...</a:t>
            </a:r>
          </a:p>
        </p:txBody>
      </p:sp>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hlinkClick r:id="rId5" action="ppaction://hlinksldjump"/>
            <a:extLst>
              <a:ext uri="{FF2B5EF4-FFF2-40B4-BE49-F238E27FC236}">
                <a16:creationId xmlns:a16="http://schemas.microsoft.com/office/drawing/2014/main" id="{98951C0A-720D-01D4-06FC-06C946643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9" name="TextBox 8">
            <a:extLst>
              <a:ext uri="{FF2B5EF4-FFF2-40B4-BE49-F238E27FC236}">
                <a16:creationId xmlns:a16="http://schemas.microsoft.com/office/drawing/2014/main" id="{9196EBDA-A14E-E3A0-0C78-1F96604BC039}"/>
              </a:ext>
            </a:extLst>
          </p:cNvPr>
          <p:cNvSpPr txBox="1"/>
          <p:nvPr/>
        </p:nvSpPr>
        <p:spPr>
          <a:xfrm flipH="1">
            <a:off x="850724" y="2203185"/>
            <a:ext cx="837990"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200" b="1" i="0" u="none" strike="noStrike" kern="0" cap="none" spc="0" normalizeH="0" baseline="0" noProof="0" dirty="0">
                <a:ln>
                  <a:noFill/>
                </a:ln>
                <a:solidFill>
                  <a:prstClr val="black">
                    <a:lumMod val="85000"/>
                    <a:lumOff val="15000"/>
                  </a:prstClr>
                </a:solidFill>
                <a:effectLst/>
                <a:uLnTx/>
                <a:uFillTx/>
                <a:latin typeface="Univers Condensed Light" panose="020B0306020202040204" pitchFamily="34" charset="0"/>
                <a:cs typeface="Arial Narrow" panose="020B0604020202020204" pitchFamily="34" charset="0"/>
              </a:rPr>
              <a:t>Nom de la pièce</a:t>
            </a:r>
          </a:p>
        </p:txBody>
      </p:sp>
      <p:sp>
        <p:nvSpPr>
          <p:cNvPr id="6" name="Freeform 12">
            <a:extLst>
              <a:ext uri="{FF2B5EF4-FFF2-40B4-BE49-F238E27FC236}">
                <a16:creationId xmlns:a16="http://schemas.microsoft.com/office/drawing/2014/main" id="{DCE63237-412D-CFFE-A90D-F37D03CAF5CE}"/>
              </a:ext>
            </a:extLst>
          </p:cNvPr>
          <p:cNvSpPr/>
          <p:nvPr/>
        </p:nvSpPr>
        <p:spPr>
          <a:xfrm flipH="1">
            <a:off x="810112" y="2655609"/>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ADCCE40-7FBA-A8E1-B387-D7005ACDAB4F}"/>
              </a:ext>
            </a:extLst>
          </p:cNvPr>
          <p:cNvSpPr/>
          <p:nvPr/>
        </p:nvSpPr>
        <p:spPr>
          <a:xfrm>
            <a:off x="3030617" y="270132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400CB53-5BF9-1DBF-C025-D2F1E34B7535}"/>
              </a:ext>
            </a:extLst>
          </p:cNvPr>
          <p:cNvSpPr/>
          <p:nvPr/>
        </p:nvSpPr>
        <p:spPr>
          <a:xfrm>
            <a:off x="2367066" y="270132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D5C4D08-B183-B5D3-8927-6FD16F231E2A}"/>
              </a:ext>
            </a:extLst>
          </p:cNvPr>
          <p:cNvSpPr/>
          <p:nvPr/>
        </p:nvSpPr>
        <p:spPr>
          <a:xfrm>
            <a:off x="1710559" y="270132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4E13267-9038-C6FB-3FC2-AA9FB0C4F7A7}"/>
              </a:ext>
            </a:extLst>
          </p:cNvPr>
          <p:cNvSpPr txBox="1"/>
          <p:nvPr/>
        </p:nvSpPr>
        <p:spPr>
          <a:xfrm flipH="1">
            <a:off x="3747990" y="2760652"/>
            <a:ext cx="3270579"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i="0" u="none" strike="noStrike" kern="0" spc="0" normalizeH="0" baseline="0" noProof="0">
                <a:ln>
                  <a:noFill/>
                </a:ln>
                <a:effectLst/>
                <a:uLnTx/>
                <a:uFillTx/>
                <a:latin typeface="Univers Condensed Light" panose="020B0306020202040204" pitchFamily="34" charset="0"/>
                <a:hlinkClick r:id="rId7" action="ppaction://hlinksldjump"/>
              </a:rPr>
              <a:t>Recherche sur site</a:t>
            </a:r>
            <a:endParaRPr kumimoji="0" lang="en-US" sz="1400" i="0" u="none" strike="noStrike" kern="0" cap="none" spc="0" normalizeH="0" baseline="0" noProof="0">
              <a:ln>
                <a:noFill/>
              </a:ln>
              <a:effectLst/>
              <a:uLnTx/>
              <a:uFillTx/>
              <a:latin typeface="Univers Condensed Light" panose="020B0306020202040204" pitchFamily="34" charset="0"/>
              <a:cs typeface="Arial Narrow" panose="020B0604020202020204" pitchFamily="34" charset="0"/>
            </a:endParaRPr>
          </a:p>
        </p:txBody>
      </p:sp>
      <p:sp>
        <p:nvSpPr>
          <p:cNvPr id="39" name="Freeform 84">
            <a:extLst>
              <a:ext uri="{FF2B5EF4-FFF2-40B4-BE49-F238E27FC236}">
                <a16:creationId xmlns:a16="http://schemas.microsoft.com/office/drawing/2014/main" id="{BF412938-8118-11FC-7BD9-B165F7F1D470}"/>
              </a:ext>
            </a:extLst>
          </p:cNvPr>
          <p:cNvSpPr>
            <a:spLocks noChangeArrowheads="1"/>
          </p:cNvSpPr>
          <p:nvPr/>
        </p:nvSpPr>
        <p:spPr bwMode="auto">
          <a:xfrm>
            <a:off x="1847392" y="2838162"/>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86">
            <a:extLst>
              <a:ext uri="{FF2B5EF4-FFF2-40B4-BE49-F238E27FC236}">
                <a16:creationId xmlns:a16="http://schemas.microsoft.com/office/drawing/2014/main" id="{8C880725-283C-33FB-E0B8-5BFA135CA29D}"/>
              </a:ext>
            </a:extLst>
          </p:cNvPr>
          <p:cNvSpPr>
            <a:spLocks noChangeArrowheads="1"/>
          </p:cNvSpPr>
          <p:nvPr/>
        </p:nvSpPr>
        <p:spPr bwMode="auto">
          <a:xfrm>
            <a:off x="3167450" y="283816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86">
            <a:extLst>
              <a:ext uri="{FF2B5EF4-FFF2-40B4-BE49-F238E27FC236}">
                <a16:creationId xmlns:a16="http://schemas.microsoft.com/office/drawing/2014/main" id="{8CC2A2F5-8BEC-707C-7089-C34E94F3C9F4}"/>
              </a:ext>
            </a:extLst>
          </p:cNvPr>
          <p:cNvSpPr>
            <a:spLocks noChangeArrowheads="1"/>
          </p:cNvSpPr>
          <p:nvPr/>
        </p:nvSpPr>
        <p:spPr bwMode="auto">
          <a:xfrm>
            <a:off x="2503899" y="283816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A57240A-6920-CCA4-3E56-0482D834D3E3}"/>
              </a:ext>
            </a:extLst>
          </p:cNvPr>
          <p:cNvSpPr/>
          <p:nvPr/>
        </p:nvSpPr>
        <p:spPr>
          <a:xfrm>
            <a:off x="1043919" y="270132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22">
            <a:extLst>
              <a:ext uri="{FF2B5EF4-FFF2-40B4-BE49-F238E27FC236}">
                <a16:creationId xmlns:a16="http://schemas.microsoft.com/office/drawing/2014/main" id="{9C56D23F-5CB9-3E70-1A47-632AF16732EE}"/>
              </a:ext>
            </a:extLst>
          </p:cNvPr>
          <p:cNvSpPr/>
          <p:nvPr/>
        </p:nvSpPr>
        <p:spPr>
          <a:xfrm flipH="1">
            <a:off x="810112" y="3243794"/>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037B6C2-2ABE-5D34-1B80-D8875785ACEA}"/>
              </a:ext>
            </a:extLst>
          </p:cNvPr>
          <p:cNvSpPr/>
          <p:nvPr/>
        </p:nvSpPr>
        <p:spPr>
          <a:xfrm>
            <a:off x="3030617" y="328951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43B35E0-FFDD-D28C-6903-5EFDBBECA442}"/>
              </a:ext>
            </a:extLst>
          </p:cNvPr>
          <p:cNvSpPr/>
          <p:nvPr/>
        </p:nvSpPr>
        <p:spPr>
          <a:xfrm>
            <a:off x="2367066" y="328951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3268BEB-3195-D000-1EAC-1A365E4E5F13}"/>
              </a:ext>
            </a:extLst>
          </p:cNvPr>
          <p:cNvSpPr/>
          <p:nvPr/>
        </p:nvSpPr>
        <p:spPr>
          <a:xfrm>
            <a:off x="1710559" y="328951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64199BA-FD63-E959-1C31-B17742EAD007}"/>
              </a:ext>
            </a:extLst>
          </p:cNvPr>
          <p:cNvSpPr txBox="1"/>
          <p:nvPr/>
        </p:nvSpPr>
        <p:spPr>
          <a:xfrm flipH="1">
            <a:off x="3747990" y="3348837"/>
            <a:ext cx="3270579" cy="338554"/>
          </a:xfrm>
          <a:prstGeom prst="rect">
            <a:avLst/>
          </a:prstGeom>
          <a:noFill/>
        </p:spPr>
        <p:txBody>
          <a:bodyPr wrap="square" anchor="ctr">
            <a:spAutoFit/>
          </a:bodyPr>
          <a:lstStyle/>
          <a:p>
            <a:pPr>
              <a:defRPr/>
            </a:pPr>
            <a:r>
              <a:rPr kumimoji="0" lang="fr" sz="1600" i="0" u="none" strike="noStrike" kern="0" spc="0" normalizeH="0" baseline="0" noProof="0">
                <a:ln>
                  <a:noFill/>
                </a:ln>
                <a:effectLst/>
                <a:uLnTx/>
                <a:uFillTx/>
                <a:latin typeface="Univers Condensed Light" panose="020B0306020202040204" pitchFamily="34" charset="0"/>
                <a:hlinkClick r:id="rId8" action="ppaction://hlinksldjump"/>
              </a:rPr>
              <a:t>Commande rapide</a:t>
            </a:r>
            <a:endParaRPr kumimoji="0" lang="en-US" sz="1600" i="0" u="none" strike="noStrike" kern="0" cap="none" spc="0" normalizeH="0" baseline="0" noProof="0">
              <a:ln>
                <a:noFill/>
              </a:ln>
              <a:effectLst/>
              <a:uLnTx/>
              <a:uFillTx/>
              <a:latin typeface="Univers Condensed Light" panose="020B0306020202040204" pitchFamily="34" charset="0"/>
              <a:cs typeface="Arial Narrow" panose="020B0604020202020204" pitchFamily="34" charset="0"/>
            </a:endParaRPr>
          </a:p>
        </p:txBody>
      </p:sp>
      <p:sp>
        <p:nvSpPr>
          <p:cNvPr id="41" name="Freeform 84">
            <a:extLst>
              <a:ext uri="{FF2B5EF4-FFF2-40B4-BE49-F238E27FC236}">
                <a16:creationId xmlns:a16="http://schemas.microsoft.com/office/drawing/2014/main" id="{D2113D91-5956-9770-95BB-858D9D75692A}"/>
              </a:ext>
            </a:extLst>
          </p:cNvPr>
          <p:cNvSpPr>
            <a:spLocks noChangeArrowheads="1"/>
          </p:cNvSpPr>
          <p:nvPr/>
        </p:nvSpPr>
        <p:spPr bwMode="auto">
          <a:xfrm>
            <a:off x="1847392" y="3426347"/>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86">
            <a:extLst>
              <a:ext uri="{FF2B5EF4-FFF2-40B4-BE49-F238E27FC236}">
                <a16:creationId xmlns:a16="http://schemas.microsoft.com/office/drawing/2014/main" id="{2A3B73EB-1B48-EC27-55F2-E2E409F6777E}"/>
              </a:ext>
            </a:extLst>
          </p:cNvPr>
          <p:cNvSpPr>
            <a:spLocks noChangeArrowheads="1"/>
          </p:cNvSpPr>
          <p:nvPr/>
        </p:nvSpPr>
        <p:spPr bwMode="auto">
          <a:xfrm>
            <a:off x="3167450" y="342634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86">
            <a:extLst>
              <a:ext uri="{FF2B5EF4-FFF2-40B4-BE49-F238E27FC236}">
                <a16:creationId xmlns:a16="http://schemas.microsoft.com/office/drawing/2014/main" id="{779FBE86-C9E2-9B4C-08D5-9E4726FE6D1E}"/>
              </a:ext>
            </a:extLst>
          </p:cNvPr>
          <p:cNvSpPr>
            <a:spLocks noChangeArrowheads="1"/>
          </p:cNvSpPr>
          <p:nvPr/>
        </p:nvSpPr>
        <p:spPr bwMode="auto">
          <a:xfrm>
            <a:off x="2503899" y="342634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50EFE5-CFE6-C5F3-BE68-90461D770E5B}"/>
              </a:ext>
            </a:extLst>
          </p:cNvPr>
          <p:cNvSpPr/>
          <p:nvPr/>
        </p:nvSpPr>
        <p:spPr>
          <a:xfrm>
            <a:off x="1043919" y="328951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23">
            <a:extLst>
              <a:ext uri="{FF2B5EF4-FFF2-40B4-BE49-F238E27FC236}">
                <a16:creationId xmlns:a16="http://schemas.microsoft.com/office/drawing/2014/main" id="{C91006E1-BF17-8FDC-7759-AFDC78E829CB}"/>
              </a:ext>
            </a:extLst>
          </p:cNvPr>
          <p:cNvSpPr/>
          <p:nvPr/>
        </p:nvSpPr>
        <p:spPr>
          <a:xfrm flipH="1">
            <a:off x="810112" y="5008349"/>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76D2A90-47E9-D12C-1C15-D7BF7A2540C1}"/>
              </a:ext>
            </a:extLst>
          </p:cNvPr>
          <p:cNvSpPr/>
          <p:nvPr/>
        </p:nvSpPr>
        <p:spPr>
          <a:xfrm>
            <a:off x="3030617" y="505406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A3DD38CF-B3C4-3CC4-A373-3C47147E9CA9}"/>
              </a:ext>
            </a:extLst>
          </p:cNvPr>
          <p:cNvSpPr/>
          <p:nvPr/>
        </p:nvSpPr>
        <p:spPr>
          <a:xfrm>
            <a:off x="2367066" y="505406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C801757-D14C-3729-9352-E72E1717B410}"/>
              </a:ext>
            </a:extLst>
          </p:cNvPr>
          <p:cNvSpPr/>
          <p:nvPr/>
        </p:nvSpPr>
        <p:spPr>
          <a:xfrm>
            <a:off x="1710559" y="505406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86">
            <a:extLst>
              <a:ext uri="{FF2B5EF4-FFF2-40B4-BE49-F238E27FC236}">
                <a16:creationId xmlns:a16="http://schemas.microsoft.com/office/drawing/2014/main" id="{3D4215F4-F97C-BF79-DF91-9CB4D5F6F230}"/>
              </a:ext>
            </a:extLst>
          </p:cNvPr>
          <p:cNvSpPr>
            <a:spLocks noChangeArrowheads="1"/>
          </p:cNvSpPr>
          <p:nvPr/>
        </p:nvSpPr>
        <p:spPr bwMode="auto">
          <a:xfrm>
            <a:off x="3167450" y="519090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61540DFE-3A7D-8141-9844-D23C7689FBAE}"/>
              </a:ext>
            </a:extLst>
          </p:cNvPr>
          <p:cNvSpPr txBox="1"/>
          <p:nvPr/>
        </p:nvSpPr>
        <p:spPr>
          <a:xfrm flipH="1">
            <a:off x="3747990" y="5113392"/>
            <a:ext cx="3231235"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i="0" u="none" strike="noStrike" kern="0" spc="0" normalizeH="0" baseline="0" noProof="0">
                <a:ln>
                  <a:noFill/>
                </a:ln>
                <a:effectLst/>
                <a:uLnTx/>
                <a:uFillTx/>
                <a:latin typeface="Univers Condensed Light" panose="020B0306020202040204" pitchFamily="34" charset="0"/>
                <a:hlinkClick r:id="rId9" action="ppaction://hlinksldjump"/>
              </a:rPr>
              <a:t>Schéma des pièces</a:t>
            </a:r>
            <a:endParaRPr kumimoji="0" lang="en-US" sz="1400" i="0" u="none" strike="noStrike" kern="0" cap="none" spc="0" normalizeH="0" baseline="0" noProof="0">
              <a:ln>
                <a:noFill/>
              </a:ln>
              <a:effectLst/>
              <a:uLnTx/>
              <a:uFillTx/>
              <a:latin typeface="Univers Condensed Light" panose="020B0306020202040204" pitchFamily="34" charset="0"/>
              <a:cs typeface="Arial Narrow" panose="020B0604020202020204" pitchFamily="34" charset="0"/>
            </a:endParaRPr>
          </a:p>
        </p:txBody>
      </p:sp>
      <p:sp>
        <p:nvSpPr>
          <p:cNvPr id="70" name="Freeform 86">
            <a:extLst>
              <a:ext uri="{FF2B5EF4-FFF2-40B4-BE49-F238E27FC236}">
                <a16:creationId xmlns:a16="http://schemas.microsoft.com/office/drawing/2014/main" id="{B7BBF9FD-AA61-E2D6-BA7B-2532501CFAC0}"/>
              </a:ext>
            </a:extLst>
          </p:cNvPr>
          <p:cNvSpPr>
            <a:spLocks noChangeArrowheads="1"/>
          </p:cNvSpPr>
          <p:nvPr/>
        </p:nvSpPr>
        <p:spPr bwMode="auto">
          <a:xfrm>
            <a:off x="1847392" y="519090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84">
            <a:extLst>
              <a:ext uri="{FF2B5EF4-FFF2-40B4-BE49-F238E27FC236}">
                <a16:creationId xmlns:a16="http://schemas.microsoft.com/office/drawing/2014/main" id="{986770E6-E55E-C261-3E71-9C5CD990AB02}"/>
              </a:ext>
            </a:extLst>
          </p:cNvPr>
          <p:cNvSpPr>
            <a:spLocks noChangeArrowheads="1"/>
          </p:cNvSpPr>
          <p:nvPr/>
        </p:nvSpPr>
        <p:spPr bwMode="auto">
          <a:xfrm>
            <a:off x="2503899" y="5190902"/>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9E226EA7-3AE5-B2D3-9A63-EF74E29DFEDD}"/>
              </a:ext>
            </a:extLst>
          </p:cNvPr>
          <p:cNvSpPr/>
          <p:nvPr/>
        </p:nvSpPr>
        <p:spPr>
          <a:xfrm>
            <a:off x="1043919" y="505406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86">
            <a:extLst>
              <a:ext uri="{FF2B5EF4-FFF2-40B4-BE49-F238E27FC236}">
                <a16:creationId xmlns:a16="http://schemas.microsoft.com/office/drawing/2014/main" id="{DB8AC64A-5364-4881-82A0-5CE0CC9EFBDA}"/>
              </a:ext>
            </a:extLst>
          </p:cNvPr>
          <p:cNvSpPr>
            <a:spLocks noChangeArrowheads="1"/>
          </p:cNvSpPr>
          <p:nvPr/>
        </p:nvSpPr>
        <p:spPr bwMode="auto">
          <a:xfrm>
            <a:off x="1180752" y="519090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4">
            <a:extLst>
              <a:ext uri="{FF2B5EF4-FFF2-40B4-BE49-F238E27FC236}">
                <a16:creationId xmlns:a16="http://schemas.microsoft.com/office/drawing/2014/main" id="{943214E2-3F02-4ADC-77B6-5E94BEA9A779}"/>
              </a:ext>
            </a:extLst>
          </p:cNvPr>
          <p:cNvSpPr/>
          <p:nvPr/>
        </p:nvSpPr>
        <p:spPr>
          <a:xfrm flipH="1">
            <a:off x="810112" y="5596534"/>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A1F05E04-83A6-3C15-D0F0-C878A342B656}"/>
              </a:ext>
            </a:extLst>
          </p:cNvPr>
          <p:cNvSpPr/>
          <p:nvPr/>
        </p:nvSpPr>
        <p:spPr>
          <a:xfrm>
            <a:off x="3030617" y="564225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DED2661E-ABB0-A070-CC53-4AA1B802AD8D}"/>
              </a:ext>
            </a:extLst>
          </p:cNvPr>
          <p:cNvSpPr/>
          <p:nvPr/>
        </p:nvSpPr>
        <p:spPr>
          <a:xfrm>
            <a:off x="2367066" y="564225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956DB89C-F907-1912-F0CF-E05E8F7F3181}"/>
              </a:ext>
            </a:extLst>
          </p:cNvPr>
          <p:cNvSpPr/>
          <p:nvPr/>
        </p:nvSpPr>
        <p:spPr>
          <a:xfrm>
            <a:off x="1710559" y="564225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0452F6A-C805-5F4F-F4E6-07449C71419B}"/>
              </a:ext>
            </a:extLst>
          </p:cNvPr>
          <p:cNvSpPr txBox="1"/>
          <p:nvPr/>
        </p:nvSpPr>
        <p:spPr>
          <a:xfrm flipH="1">
            <a:off x="3747990" y="5701577"/>
            <a:ext cx="3270579"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i="0" u="none" strike="noStrike" kern="0" spc="0" normalizeH="0" baseline="0" noProof="0">
                <a:ln>
                  <a:noFill/>
                </a:ln>
                <a:effectLst/>
                <a:uLnTx/>
                <a:uFillTx/>
                <a:latin typeface="Univers Condensed Light" panose="020B0306020202040204" pitchFamily="34" charset="0"/>
                <a:hlinkClick r:id="rId10" action="ppaction://hlinksldjump"/>
              </a:rPr>
              <a:t>Magasiner par catégorie</a:t>
            </a:r>
            <a:endParaRPr kumimoji="0" lang="en-US" sz="1400" i="0" u="none" strike="noStrike" kern="0" cap="none" spc="0" normalizeH="0" baseline="0" noProof="0">
              <a:ln>
                <a:noFill/>
              </a:ln>
              <a:effectLst/>
              <a:uLnTx/>
              <a:uFillTx/>
              <a:latin typeface="Univers Condensed Light" panose="020B0306020202040204" pitchFamily="34" charset="0"/>
              <a:cs typeface="Arial Narrow" panose="020B0604020202020204" pitchFamily="34" charset="0"/>
            </a:endParaRPr>
          </a:p>
        </p:txBody>
      </p:sp>
      <p:sp>
        <p:nvSpPr>
          <p:cNvPr id="57" name="Freeform 86">
            <a:extLst>
              <a:ext uri="{FF2B5EF4-FFF2-40B4-BE49-F238E27FC236}">
                <a16:creationId xmlns:a16="http://schemas.microsoft.com/office/drawing/2014/main" id="{5CC6B31D-83FB-0386-31EB-3E3D6F973A20}"/>
              </a:ext>
            </a:extLst>
          </p:cNvPr>
          <p:cNvSpPr>
            <a:spLocks noChangeArrowheads="1"/>
          </p:cNvSpPr>
          <p:nvPr/>
        </p:nvSpPr>
        <p:spPr bwMode="auto">
          <a:xfrm>
            <a:off x="2503899" y="577908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89862FA4-BB0C-5AD2-A50E-A28A0262E7BF}"/>
              </a:ext>
            </a:extLst>
          </p:cNvPr>
          <p:cNvSpPr>
            <a:spLocks noChangeArrowheads="1"/>
          </p:cNvSpPr>
          <p:nvPr/>
        </p:nvSpPr>
        <p:spPr bwMode="auto">
          <a:xfrm>
            <a:off x="1847392" y="577908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84">
            <a:extLst>
              <a:ext uri="{FF2B5EF4-FFF2-40B4-BE49-F238E27FC236}">
                <a16:creationId xmlns:a16="http://schemas.microsoft.com/office/drawing/2014/main" id="{2290D88E-35BF-ADE9-9B76-25A26301EBD7}"/>
              </a:ext>
            </a:extLst>
          </p:cNvPr>
          <p:cNvSpPr>
            <a:spLocks noChangeArrowheads="1"/>
          </p:cNvSpPr>
          <p:nvPr/>
        </p:nvSpPr>
        <p:spPr bwMode="auto">
          <a:xfrm>
            <a:off x="3167450" y="5779087"/>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298AC01-CFFA-B7E6-C7DF-E29AFBC051D6}"/>
              </a:ext>
            </a:extLst>
          </p:cNvPr>
          <p:cNvSpPr/>
          <p:nvPr/>
        </p:nvSpPr>
        <p:spPr>
          <a:xfrm>
            <a:off x="1043919" y="564225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86">
            <a:extLst>
              <a:ext uri="{FF2B5EF4-FFF2-40B4-BE49-F238E27FC236}">
                <a16:creationId xmlns:a16="http://schemas.microsoft.com/office/drawing/2014/main" id="{25BCA862-55AB-15EF-33E1-CA3A755AA740}"/>
              </a:ext>
            </a:extLst>
          </p:cNvPr>
          <p:cNvSpPr>
            <a:spLocks noChangeArrowheads="1"/>
          </p:cNvSpPr>
          <p:nvPr/>
        </p:nvSpPr>
        <p:spPr bwMode="auto">
          <a:xfrm>
            <a:off x="1180752" y="577908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4">
            <a:extLst>
              <a:ext uri="{FF2B5EF4-FFF2-40B4-BE49-F238E27FC236}">
                <a16:creationId xmlns:a16="http://schemas.microsoft.com/office/drawing/2014/main" id="{633DA257-0BB3-606D-8D4B-DD8F44A18286}"/>
              </a:ext>
            </a:extLst>
          </p:cNvPr>
          <p:cNvSpPr/>
          <p:nvPr/>
        </p:nvSpPr>
        <p:spPr>
          <a:xfrm flipH="1">
            <a:off x="810112" y="3831979"/>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9CDA031-1D20-A8C4-9AAC-F57CF01A1E91}"/>
              </a:ext>
            </a:extLst>
          </p:cNvPr>
          <p:cNvSpPr/>
          <p:nvPr/>
        </p:nvSpPr>
        <p:spPr>
          <a:xfrm>
            <a:off x="3030617" y="387769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E4836609-87AA-7876-ACA5-A48270F51A9B}"/>
              </a:ext>
            </a:extLst>
          </p:cNvPr>
          <p:cNvSpPr/>
          <p:nvPr/>
        </p:nvSpPr>
        <p:spPr>
          <a:xfrm>
            <a:off x="2367066" y="387769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30DF9FD-7DB7-6691-F90B-7A3CD8076340}"/>
              </a:ext>
            </a:extLst>
          </p:cNvPr>
          <p:cNvSpPr/>
          <p:nvPr/>
        </p:nvSpPr>
        <p:spPr>
          <a:xfrm>
            <a:off x="1710559" y="387769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4978549-A778-76DC-0C58-208F194F8E10}"/>
              </a:ext>
            </a:extLst>
          </p:cNvPr>
          <p:cNvSpPr txBox="1"/>
          <p:nvPr/>
        </p:nvSpPr>
        <p:spPr>
          <a:xfrm flipH="1">
            <a:off x="3747990" y="3937021"/>
            <a:ext cx="3407412"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i="0" u="none" strike="noStrike" kern="0" spc="0" normalizeH="0" baseline="0" noProof="0" dirty="0">
                <a:ln>
                  <a:noFill/>
                </a:ln>
                <a:effectLst/>
                <a:uLnTx/>
                <a:uFillTx/>
                <a:latin typeface="Univers Condensed Light" panose="020B0306020202040204" pitchFamily="34" charset="0"/>
                <a:hlinkClick r:id="rId11" action="ppaction://hlinksldjump"/>
              </a:rPr>
              <a:t>Système d'information sur l'entretien (SIS)</a:t>
            </a:r>
            <a:endParaRPr kumimoji="0" lang="en-US" sz="1400" i="0" u="none" strike="noStrike" kern="0" cap="none" spc="0" normalizeH="0" baseline="0" noProof="0" dirty="0">
              <a:ln>
                <a:noFill/>
              </a:ln>
              <a:effectLst/>
              <a:uLnTx/>
              <a:uFillTx/>
              <a:latin typeface="Univers Condensed Light" panose="020B0306020202040204" pitchFamily="34" charset="0"/>
              <a:cs typeface="Arial Narrow" panose="020B0604020202020204" pitchFamily="34" charset="0"/>
            </a:endParaRPr>
          </a:p>
        </p:txBody>
      </p:sp>
      <p:sp>
        <p:nvSpPr>
          <p:cNvPr id="44" name="Freeform 86">
            <a:extLst>
              <a:ext uri="{FF2B5EF4-FFF2-40B4-BE49-F238E27FC236}">
                <a16:creationId xmlns:a16="http://schemas.microsoft.com/office/drawing/2014/main" id="{5C1726C5-42DD-067F-1E4F-76CB756F35AF}"/>
              </a:ext>
            </a:extLst>
          </p:cNvPr>
          <p:cNvSpPr>
            <a:spLocks noChangeArrowheads="1"/>
          </p:cNvSpPr>
          <p:nvPr/>
        </p:nvSpPr>
        <p:spPr bwMode="auto">
          <a:xfrm>
            <a:off x="3167450" y="401453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84">
            <a:extLst>
              <a:ext uri="{FF2B5EF4-FFF2-40B4-BE49-F238E27FC236}">
                <a16:creationId xmlns:a16="http://schemas.microsoft.com/office/drawing/2014/main" id="{8967ED6D-D6C9-21C4-EB20-ED29A363B408}"/>
              </a:ext>
            </a:extLst>
          </p:cNvPr>
          <p:cNvSpPr>
            <a:spLocks noChangeArrowheads="1"/>
          </p:cNvSpPr>
          <p:nvPr/>
        </p:nvSpPr>
        <p:spPr bwMode="auto">
          <a:xfrm>
            <a:off x="2503899" y="4014532"/>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D224ED97-1782-53F1-957C-66D9885D15AD}"/>
              </a:ext>
            </a:extLst>
          </p:cNvPr>
          <p:cNvSpPr/>
          <p:nvPr/>
        </p:nvSpPr>
        <p:spPr>
          <a:xfrm>
            <a:off x="1043919" y="3877699"/>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84">
            <a:extLst>
              <a:ext uri="{FF2B5EF4-FFF2-40B4-BE49-F238E27FC236}">
                <a16:creationId xmlns:a16="http://schemas.microsoft.com/office/drawing/2014/main" id="{4689999F-7F99-2578-64A4-55500641871E}"/>
              </a:ext>
            </a:extLst>
          </p:cNvPr>
          <p:cNvSpPr>
            <a:spLocks noChangeArrowheads="1"/>
          </p:cNvSpPr>
          <p:nvPr/>
        </p:nvSpPr>
        <p:spPr bwMode="auto">
          <a:xfrm>
            <a:off x="1180752" y="4014532"/>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23">
            <a:extLst>
              <a:ext uri="{FF2B5EF4-FFF2-40B4-BE49-F238E27FC236}">
                <a16:creationId xmlns:a16="http://schemas.microsoft.com/office/drawing/2014/main" id="{3F74029E-B76C-E911-E96C-0A8922C3B98E}"/>
              </a:ext>
            </a:extLst>
          </p:cNvPr>
          <p:cNvSpPr/>
          <p:nvPr/>
        </p:nvSpPr>
        <p:spPr>
          <a:xfrm flipH="1">
            <a:off x="816159" y="4420164"/>
            <a:ext cx="6304154" cy="548640"/>
          </a:xfrm>
          <a:custGeom>
            <a:avLst/>
            <a:gdLst>
              <a:gd name="connsiteX0" fmla="*/ 0 w 8916000"/>
              <a:gd name="connsiteY0" fmla="*/ 0 h 880142"/>
              <a:gd name="connsiteX1" fmla="*/ 8473006 w 8916000"/>
              <a:gd name="connsiteY1" fmla="*/ 0 h 880142"/>
              <a:gd name="connsiteX2" fmla="*/ 8916000 w 8916000"/>
              <a:gd name="connsiteY2" fmla="*/ 440071 h 880142"/>
              <a:gd name="connsiteX3" fmla="*/ 8473006 w 8916000"/>
              <a:gd name="connsiteY3" fmla="*/ 880142 h 880142"/>
              <a:gd name="connsiteX4" fmla="*/ 8472986 w 8916000"/>
              <a:gd name="connsiteY4" fmla="*/ 880140 h 880142"/>
              <a:gd name="connsiteX5" fmla="*/ 0 w 8916000"/>
              <a:gd name="connsiteY5" fmla="*/ 880140 h 88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000" h="880142">
                <a:moveTo>
                  <a:pt x="0" y="0"/>
                </a:moveTo>
                <a:lnTo>
                  <a:pt x="8473006" y="0"/>
                </a:lnTo>
                <a:cubicBezTo>
                  <a:pt x="8717665" y="0"/>
                  <a:pt x="8916000" y="197026"/>
                  <a:pt x="8916000" y="440071"/>
                </a:cubicBezTo>
                <a:cubicBezTo>
                  <a:pt x="8916000" y="683116"/>
                  <a:pt x="8717665" y="880142"/>
                  <a:pt x="8473006" y="880142"/>
                </a:cubicBezTo>
                <a:lnTo>
                  <a:pt x="8472986" y="880140"/>
                </a:lnTo>
                <a:lnTo>
                  <a:pt x="0" y="8801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E0155613-07B0-0850-6752-4CD2295E5430}"/>
              </a:ext>
            </a:extLst>
          </p:cNvPr>
          <p:cNvSpPr/>
          <p:nvPr/>
        </p:nvSpPr>
        <p:spPr>
          <a:xfrm>
            <a:off x="3030617" y="446588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65CF3E9D-0259-71E4-B417-CFF1AA049FCC}"/>
              </a:ext>
            </a:extLst>
          </p:cNvPr>
          <p:cNvSpPr/>
          <p:nvPr/>
        </p:nvSpPr>
        <p:spPr>
          <a:xfrm>
            <a:off x="2367066" y="446588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94C90F3E-B270-2364-21A4-854C015BBDDB}"/>
              </a:ext>
            </a:extLst>
          </p:cNvPr>
          <p:cNvSpPr/>
          <p:nvPr/>
        </p:nvSpPr>
        <p:spPr>
          <a:xfrm>
            <a:off x="1710559" y="446588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86">
            <a:extLst>
              <a:ext uri="{FF2B5EF4-FFF2-40B4-BE49-F238E27FC236}">
                <a16:creationId xmlns:a16="http://schemas.microsoft.com/office/drawing/2014/main" id="{F39783AD-B0D3-6D1F-0D0D-BC1DC3881F41}"/>
              </a:ext>
            </a:extLst>
          </p:cNvPr>
          <p:cNvSpPr>
            <a:spLocks noChangeArrowheads="1"/>
          </p:cNvSpPr>
          <p:nvPr/>
        </p:nvSpPr>
        <p:spPr bwMode="auto">
          <a:xfrm>
            <a:off x="3167450" y="460271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904072B-E7FD-8718-4EF7-EA5FB75AC83F}"/>
              </a:ext>
            </a:extLst>
          </p:cNvPr>
          <p:cNvSpPr txBox="1"/>
          <p:nvPr/>
        </p:nvSpPr>
        <p:spPr>
          <a:xfrm flipH="1">
            <a:off x="3754037" y="4525207"/>
            <a:ext cx="3231235"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i="0" u="none" strike="noStrike" kern="0" spc="0" normalizeH="0" baseline="0" noProof="0">
                <a:ln>
                  <a:noFill/>
                </a:ln>
                <a:effectLst/>
                <a:uLnTx/>
                <a:uFillTx/>
                <a:latin typeface="Univers Condensed Light" panose="020B0306020202040204" pitchFamily="34" charset="0"/>
                <a:hlinkClick r:id="rId12" action="ppaction://hlinksldjump"/>
              </a:rPr>
              <a:t>Mon équipement</a:t>
            </a:r>
            <a:endParaRPr kumimoji="0" lang="en-US" sz="1400" i="0" u="none" strike="noStrike" kern="0" cap="none" spc="0" normalizeH="0" baseline="0" noProof="0">
              <a:ln>
                <a:noFill/>
              </a:ln>
              <a:effectLst/>
              <a:uLnTx/>
              <a:uFillTx/>
              <a:latin typeface="Univers Condensed Light" panose="020B0306020202040204" pitchFamily="34" charset="0"/>
              <a:cs typeface="Arial Narrow" panose="020B0604020202020204" pitchFamily="34" charset="0"/>
            </a:endParaRPr>
          </a:p>
        </p:txBody>
      </p:sp>
      <p:sp>
        <p:nvSpPr>
          <p:cNvPr id="59" name="Freeform 86">
            <a:extLst>
              <a:ext uri="{FF2B5EF4-FFF2-40B4-BE49-F238E27FC236}">
                <a16:creationId xmlns:a16="http://schemas.microsoft.com/office/drawing/2014/main" id="{05179313-58F8-EE95-362F-5E98A55A4D10}"/>
              </a:ext>
            </a:extLst>
          </p:cNvPr>
          <p:cNvSpPr>
            <a:spLocks noChangeArrowheads="1"/>
          </p:cNvSpPr>
          <p:nvPr/>
        </p:nvSpPr>
        <p:spPr bwMode="auto">
          <a:xfrm>
            <a:off x="1847392" y="460271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84">
            <a:extLst>
              <a:ext uri="{FF2B5EF4-FFF2-40B4-BE49-F238E27FC236}">
                <a16:creationId xmlns:a16="http://schemas.microsoft.com/office/drawing/2014/main" id="{6E4A699F-4EDE-2221-2B93-7F8494690E5C}"/>
              </a:ext>
            </a:extLst>
          </p:cNvPr>
          <p:cNvSpPr>
            <a:spLocks noChangeArrowheads="1"/>
          </p:cNvSpPr>
          <p:nvPr/>
        </p:nvSpPr>
        <p:spPr bwMode="auto">
          <a:xfrm>
            <a:off x="2503899" y="4602717"/>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7D9D3949-490D-E79D-3FA6-1C0EEEBDFF9E}"/>
              </a:ext>
            </a:extLst>
          </p:cNvPr>
          <p:cNvSpPr/>
          <p:nvPr/>
        </p:nvSpPr>
        <p:spPr>
          <a:xfrm>
            <a:off x="1043919" y="4465884"/>
            <a:ext cx="457200" cy="4572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86">
            <a:extLst>
              <a:ext uri="{FF2B5EF4-FFF2-40B4-BE49-F238E27FC236}">
                <a16:creationId xmlns:a16="http://schemas.microsoft.com/office/drawing/2014/main" id="{C0229813-CFBC-7E07-0E7D-74A6F9D6D01D}"/>
              </a:ext>
            </a:extLst>
          </p:cNvPr>
          <p:cNvSpPr>
            <a:spLocks noChangeArrowheads="1"/>
          </p:cNvSpPr>
          <p:nvPr/>
        </p:nvSpPr>
        <p:spPr bwMode="auto">
          <a:xfrm>
            <a:off x="1180752" y="460271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86">
            <a:extLst>
              <a:ext uri="{FF2B5EF4-FFF2-40B4-BE49-F238E27FC236}">
                <a16:creationId xmlns:a16="http://schemas.microsoft.com/office/drawing/2014/main" id="{0845488F-69FA-3813-C259-A73054E65D50}"/>
              </a:ext>
            </a:extLst>
          </p:cNvPr>
          <p:cNvSpPr>
            <a:spLocks noChangeArrowheads="1"/>
          </p:cNvSpPr>
          <p:nvPr/>
        </p:nvSpPr>
        <p:spPr bwMode="auto">
          <a:xfrm>
            <a:off x="1180752" y="2838162"/>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84">
            <a:extLst>
              <a:ext uri="{FF2B5EF4-FFF2-40B4-BE49-F238E27FC236}">
                <a16:creationId xmlns:a16="http://schemas.microsoft.com/office/drawing/2014/main" id="{8F3009F6-8E4D-94DF-95FA-087FE7DBD77E}"/>
              </a:ext>
            </a:extLst>
          </p:cNvPr>
          <p:cNvSpPr>
            <a:spLocks noChangeArrowheads="1"/>
          </p:cNvSpPr>
          <p:nvPr/>
        </p:nvSpPr>
        <p:spPr bwMode="auto">
          <a:xfrm>
            <a:off x="1847392" y="4014532"/>
            <a:ext cx="183535" cy="183535"/>
          </a:xfrm>
          <a:custGeom>
            <a:avLst/>
            <a:gdLst>
              <a:gd name="T0" fmla="*/ 650 w 658"/>
              <a:gd name="T1" fmla="*/ 37 h 655"/>
              <a:gd name="T2" fmla="*/ 214 w 658"/>
              <a:gd name="T3" fmla="*/ 645 h 655"/>
              <a:gd name="T4" fmla="*/ 198 w 658"/>
              <a:gd name="T5" fmla="*/ 654 h 655"/>
              <a:gd name="T6" fmla="*/ 196 w 658"/>
              <a:gd name="T7" fmla="*/ 654 h 655"/>
              <a:gd name="T8" fmla="*/ 180 w 658"/>
              <a:gd name="T9" fmla="*/ 648 h 655"/>
              <a:gd name="T10" fmla="*/ 9 w 658"/>
              <a:gd name="T11" fmla="*/ 476 h 655"/>
              <a:gd name="T12" fmla="*/ 9 w 658"/>
              <a:gd name="T13" fmla="*/ 445 h 655"/>
              <a:gd name="T14" fmla="*/ 40 w 658"/>
              <a:gd name="T15" fmla="*/ 445 h 655"/>
              <a:gd name="T16" fmla="*/ 193 w 658"/>
              <a:gd name="T17" fmla="*/ 598 h 655"/>
              <a:gd name="T18" fmla="*/ 614 w 658"/>
              <a:gd name="T19" fmla="*/ 12 h 655"/>
              <a:gd name="T20" fmla="*/ 645 w 658"/>
              <a:gd name="T21" fmla="*/ 7 h 655"/>
              <a:gd name="T22" fmla="*/ 650 w 658"/>
              <a:gd name="T23" fmla="*/ 3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8" h="655">
                <a:moveTo>
                  <a:pt x="650" y="37"/>
                </a:moveTo>
                <a:lnTo>
                  <a:pt x="214" y="645"/>
                </a:lnTo>
                <a:cubicBezTo>
                  <a:pt x="210" y="650"/>
                  <a:pt x="204" y="654"/>
                  <a:pt x="198" y="654"/>
                </a:cubicBezTo>
                <a:cubicBezTo>
                  <a:pt x="197" y="654"/>
                  <a:pt x="197" y="654"/>
                  <a:pt x="196" y="654"/>
                </a:cubicBezTo>
                <a:cubicBezTo>
                  <a:pt x="190" y="654"/>
                  <a:pt x="185" y="652"/>
                  <a:pt x="180" y="648"/>
                </a:cubicBezTo>
                <a:lnTo>
                  <a:pt x="9" y="476"/>
                </a:lnTo>
                <a:cubicBezTo>
                  <a:pt x="0" y="468"/>
                  <a:pt x="0" y="454"/>
                  <a:pt x="9" y="445"/>
                </a:cubicBezTo>
                <a:cubicBezTo>
                  <a:pt x="17" y="436"/>
                  <a:pt x="31" y="436"/>
                  <a:pt x="40" y="445"/>
                </a:cubicBezTo>
                <a:lnTo>
                  <a:pt x="193" y="598"/>
                </a:lnTo>
                <a:lnTo>
                  <a:pt x="614" y="12"/>
                </a:lnTo>
                <a:cubicBezTo>
                  <a:pt x="621" y="2"/>
                  <a:pt x="635" y="0"/>
                  <a:pt x="645" y="7"/>
                </a:cubicBezTo>
                <a:cubicBezTo>
                  <a:pt x="655" y="14"/>
                  <a:pt x="657" y="28"/>
                  <a:pt x="650" y="37"/>
                </a:cubicBezTo>
              </a:path>
            </a:pathLst>
          </a:custGeom>
          <a:solidFill>
            <a:srgbClr val="FFCC00"/>
          </a:solidFill>
          <a:ln>
            <a:solidFill>
              <a:srgbClr val="FFCC00"/>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6">
            <a:extLst>
              <a:ext uri="{FF2B5EF4-FFF2-40B4-BE49-F238E27FC236}">
                <a16:creationId xmlns:a16="http://schemas.microsoft.com/office/drawing/2014/main" id="{895DF40E-FE62-667E-128E-25CBE48A80BC}"/>
              </a:ext>
            </a:extLst>
          </p:cNvPr>
          <p:cNvSpPr>
            <a:spLocks noChangeArrowheads="1"/>
          </p:cNvSpPr>
          <p:nvPr/>
        </p:nvSpPr>
        <p:spPr bwMode="auto">
          <a:xfrm>
            <a:off x="1180752" y="3426347"/>
            <a:ext cx="183535" cy="183535"/>
          </a:xfrm>
          <a:custGeom>
            <a:avLst/>
            <a:gdLst>
              <a:gd name="T0" fmla="*/ 648 w 657"/>
              <a:gd name="T1" fmla="*/ 617 h 655"/>
              <a:gd name="T2" fmla="*/ 648 w 657"/>
              <a:gd name="T3" fmla="*/ 648 h 655"/>
              <a:gd name="T4" fmla="*/ 632 w 657"/>
              <a:gd name="T5" fmla="*/ 654 h 655"/>
              <a:gd name="T6" fmla="*/ 617 w 657"/>
              <a:gd name="T7" fmla="*/ 648 h 655"/>
              <a:gd name="T8" fmla="*/ 328 w 657"/>
              <a:gd name="T9" fmla="*/ 360 h 655"/>
              <a:gd name="T10" fmla="*/ 40 w 657"/>
              <a:gd name="T11" fmla="*/ 648 h 655"/>
              <a:gd name="T12" fmla="*/ 24 w 657"/>
              <a:gd name="T13" fmla="*/ 654 h 655"/>
              <a:gd name="T14" fmla="*/ 9 w 657"/>
              <a:gd name="T15" fmla="*/ 648 h 655"/>
              <a:gd name="T16" fmla="*/ 9 w 657"/>
              <a:gd name="T17" fmla="*/ 617 h 655"/>
              <a:gd name="T18" fmla="*/ 297 w 657"/>
              <a:gd name="T19" fmla="*/ 328 h 655"/>
              <a:gd name="T20" fmla="*/ 9 w 657"/>
              <a:gd name="T21" fmla="*/ 40 h 655"/>
              <a:gd name="T22" fmla="*/ 9 w 657"/>
              <a:gd name="T23" fmla="*/ 9 h 655"/>
              <a:gd name="T24" fmla="*/ 40 w 657"/>
              <a:gd name="T25" fmla="*/ 9 h 655"/>
              <a:gd name="T26" fmla="*/ 328 w 657"/>
              <a:gd name="T27" fmla="*/ 297 h 655"/>
              <a:gd name="T28" fmla="*/ 617 w 657"/>
              <a:gd name="T29" fmla="*/ 9 h 655"/>
              <a:gd name="T30" fmla="*/ 648 w 657"/>
              <a:gd name="T31" fmla="*/ 9 h 655"/>
              <a:gd name="T32" fmla="*/ 648 w 657"/>
              <a:gd name="T33" fmla="*/ 40 h 655"/>
              <a:gd name="T34" fmla="*/ 359 w 657"/>
              <a:gd name="T35" fmla="*/ 328 h 655"/>
              <a:gd name="T36" fmla="*/ 648 w 657"/>
              <a:gd name="T37" fmla="*/ 61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7" h="655">
                <a:moveTo>
                  <a:pt x="648" y="617"/>
                </a:moveTo>
                <a:cubicBezTo>
                  <a:pt x="656" y="625"/>
                  <a:pt x="656" y="639"/>
                  <a:pt x="648" y="648"/>
                </a:cubicBezTo>
                <a:cubicBezTo>
                  <a:pt x="644" y="652"/>
                  <a:pt x="637" y="654"/>
                  <a:pt x="632" y="654"/>
                </a:cubicBezTo>
                <a:cubicBezTo>
                  <a:pt x="626" y="654"/>
                  <a:pt x="621" y="652"/>
                  <a:pt x="617" y="648"/>
                </a:cubicBezTo>
                <a:lnTo>
                  <a:pt x="328" y="360"/>
                </a:lnTo>
                <a:lnTo>
                  <a:pt x="40" y="648"/>
                </a:lnTo>
                <a:cubicBezTo>
                  <a:pt x="36" y="652"/>
                  <a:pt x="29" y="654"/>
                  <a:pt x="24" y="654"/>
                </a:cubicBezTo>
                <a:cubicBezTo>
                  <a:pt x="18" y="654"/>
                  <a:pt x="13" y="652"/>
                  <a:pt x="9" y="648"/>
                </a:cubicBezTo>
                <a:cubicBezTo>
                  <a:pt x="0" y="639"/>
                  <a:pt x="0" y="625"/>
                  <a:pt x="9" y="617"/>
                </a:cubicBezTo>
                <a:lnTo>
                  <a:pt x="297" y="328"/>
                </a:lnTo>
                <a:lnTo>
                  <a:pt x="9" y="40"/>
                </a:lnTo>
                <a:cubicBezTo>
                  <a:pt x="0" y="32"/>
                  <a:pt x="0" y="18"/>
                  <a:pt x="9" y="9"/>
                </a:cubicBezTo>
                <a:cubicBezTo>
                  <a:pt x="17" y="0"/>
                  <a:pt x="31" y="0"/>
                  <a:pt x="40" y="9"/>
                </a:cubicBezTo>
                <a:lnTo>
                  <a:pt x="328" y="297"/>
                </a:lnTo>
                <a:lnTo>
                  <a:pt x="617" y="9"/>
                </a:lnTo>
                <a:cubicBezTo>
                  <a:pt x="625" y="0"/>
                  <a:pt x="639" y="0"/>
                  <a:pt x="648" y="9"/>
                </a:cubicBezTo>
                <a:cubicBezTo>
                  <a:pt x="656" y="18"/>
                  <a:pt x="656" y="32"/>
                  <a:pt x="648" y="40"/>
                </a:cubicBezTo>
                <a:lnTo>
                  <a:pt x="359" y="328"/>
                </a:lnTo>
                <a:lnTo>
                  <a:pt x="648" y="617"/>
                </a:lnTo>
              </a:path>
            </a:pathLst>
          </a:custGeom>
          <a:solidFill>
            <a:schemeClr val="bg1">
              <a:lumMod val="50000"/>
            </a:schemeClr>
          </a:solidFill>
          <a:ln w="9525" cap="flat">
            <a:solidFill>
              <a:schemeClr val="bg1">
                <a:lumMod val="50000"/>
              </a:schemeClr>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5">
            <a:extLst>
              <a:ext uri="{FF2B5EF4-FFF2-40B4-BE49-F238E27FC236}">
                <a16:creationId xmlns:a16="http://schemas.microsoft.com/office/drawing/2014/main" id="{0B6C0CB3-B447-2BE7-4532-F481E6717B41}"/>
              </a:ext>
            </a:extLst>
          </p:cNvPr>
          <p:cNvSpPr txBox="1">
            <a:spLocks/>
          </p:cNvSpPr>
          <p:nvPr/>
        </p:nvSpPr>
        <p:spPr>
          <a:xfrm>
            <a:off x="1008654" y="749054"/>
            <a:ext cx="6338444" cy="500608"/>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a:spcBef>
                <a:spcPts val="64"/>
              </a:spcBef>
              <a:defRPr/>
            </a:pPr>
            <a:r>
              <a:rPr lang="fr" sz="3200" b="1" dirty="0">
                <a:solidFill>
                  <a:prstClr val="black"/>
                </a:solidFill>
                <a:latin typeface="Univers Condensed"/>
              </a:rPr>
              <a:t>COMMENT RECHERCHER DES PIÈCES</a:t>
            </a:r>
            <a:endParaRPr lang="en-US" sz="6000" dirty="0">
              <a:solidFill>
                <a:prstClr val="black"/>
              </a:solidFill>
              <a:latin typeface="Univers Condensed"/>
            </a:endParaRPr>
          </a:p>
        </p:txBody>
      </p:sp>
    </p:spTree>
    <p:extLst>
      <p:ext uri="{BB962C8B-B14F-4D97-AF65-F5344CB8AC3E}">
        <p14:creationId xmlns:p14="http://schemas.microsoft.com/office/powerpoint/2010/main" val="3385226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007276"/>
            <a:ext cx="329184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Connectez-vous à parts.cat.com. Cliquez sur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Ajouter un équipement </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dans Mon équipement sur la page d'accueil.</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5323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18" y="3121251"/>
            <a:ext cx="329184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Saisissez le modèle ou le numéro de série de votre équipement. C</a:t>
            </a: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liquez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sur Ajouter</a:t>
            </a: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06720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1" name="object 6">
            <a:extLst>
              <a:ext uri="{FF2B5EF4-FFF2-40B4-BE49-F238E27FC236}">
                <a16:creationId xmlns:a16="http://schemas.microsoft.com/office/drawing/2014/main" id="{2F09CE62-D67B-37DE-F932-436EA4758EED}"/>
              </a:ext>
            </a:extLst>
          </p:cNvPr>
          <p:cNvSpPr txBox="1"/>
          <p:nvPr/>
        </p:nvSpPr>
        <p:spPr>
          <a:xfrm>
            <a:off x="1402121" y="4213411"/>
            <a:ext cx="3291840" cy="939309"/>
          </a:xfrm>
          <a:prstGeom prst="rect">
            <a:avLst/>
          </a:prstGeom>
        </p:spPr>
        <p:txBody>
          <a:bodyPr vert="horz" wrap="square" lIns="0" tIns="7316" rIns="0" bIns="0" rtlCol="0" anchor="t">
            <a:spAutoFit/>
          </a:bodyPr>
          <a:lstStyle/>
          <a:p>
            <a:pPr>
              <a:lnSpc>
                <a:spcPct val="115000"/>
              </a:lnSpc>
              <a:buClr>
                <a:prstClr val="black"/>
              </a:buClr>
              <a:buSzPts val="1100"/>
              <a:defRPr/>
            </a:pPr>
            <a:r>
              <a:rPr kumimoji="0" lang="fr" b="0" i="0" u="none" strike="noStrike" kern="1200" cap="none" spc="0" normalizeH="0" baseline="0" noProof="0">
                <a:ln>
                  <a:noFill/>
                </a:ln>
                <a:solidFill>
                  <a:prstClr val="black"/>
                </a:solidFill>
                <a:effectLst/>
                <a:uLnTx/>
                <a:uFillTx/>
                <a:latin typeface="Univers Condensed Light"/>
              </a:rPr>
              <a:t>Recherchez toutes les pièces portant la coche verte, dont l'adéquation a été vérifiée avec votre équipement.</a:t>
            </a:r>
            <a:endParaRPr kumimoji="0" lang="en-US" b="0" i="0" u="none" strike="noStrike" kern="1200" cap="none" spc="0" normalizeH="0" baseline="0" noProof="0">
              <a:ln>
                <a:noFill/>
              </a:ln>
              <a:solidFill>
                <a:prstClr val="black"/>
              </a:solidFill>
              <a:effectLst/>
              <a:uLnTx/>
              <a:uFillTx/>
              <a:latin typeface="Univers Condensed Light"/>
              <a:ea typeface="Univers 47 Condensed Light" charset="0"/>
              <a:cs typeface="Univers 47 Condensed Light" charset="0"/>
              <a:sym typeface="Arial Narrow"/>
            </a:endParaRPr>
          </a:p>
        </p:txBody>
      </p:sp>
      <p:sp>
        <p:nvSpPr>
          <p:cNvPr id="22" name="Oval 21">
            <a:extLst>
              <a:ext uri="{FF2B5EF4-FFF2-40B4-BE49-F238E27FC236}">
                <a16:creationId xmlns:a16="http://schemas.microsoft.com/office/drawing/2014/main" id="{FD46A7A1-E73D-C8D2-425F-17AD02C1CFC3}"/>
              </a:ext>
            </a:extLst>
          </p:cNvPr>
          <p:cNvSpPr/>
          <p:nvPr/>
        </p:nvSpPr>
        <p:spPr>
          <a:xfrm>
            <a:off x="765688" y="415936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5" name="Picture 14">
            <a:hlinkClick r:id="rId3" action="ppaction://hlinksldjump"/>
            <a:extLst>
              <a:ext uri="{FF2B5EF4-FFF2-40B4-BE49-F238E27FC236}">
                <a16:creationId xmlns:a16="http://schemas.microsoft.com/office/drawing/2014/main" id="{ABFB5C46-E29D-2658-6870-167792E9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 name="Rectangle 2">
            <a:extLst>
              <a:ext uri="{FF2B5EF4-FFF2-40B4-BE49-F238E27FC236}">
                <a16:creationId xmlns:a16="http://schemas.microsoft.com/office/drawing/2014/main" id="{C311B467-0BE5-AB66-4211-DA42E82CD003}"/>
              </a:ext>
            </a:extLst>
          </p:cNvPr>
          <p:cNvSpPr/>
          <p:nvPr/>
        </p:nvSpPr>
        <p:spPr>
          <a:xfrm>
            <a:off x="1539353" y="5442250"/>
            <a:ext cx="3937522" cy="830997"/>
          </a:xfrm>
          <a:prstGeom prst="rect">
            <a:avLst/>
          </a:prstGeom>
          <a:ln>
            <a:noFill/>
          </a:ln>
        </p:spPr>
        <p:txBody>
          <a:bodyPr wrap="square">
            <a:spAutoFit/>
          </a:bodyPr>
          <a:lstStyle/>
          <a:p>
            <a:r>
              <a:rPr lang="fr" sz="1600" b="1" dirty="0">
                <a:latin typeface="Univers Condensed Light" panose="020B0306020202040204" pitchFamily="34" charset="0"/>
              </a:rPr>
              <a:t>Remarque : </a:t>
            </a:r>
            <a:r>
              <a:rPr lang="fr" sz="1600" dirty="0">
                <a:latin typeface="Univers Condensed Light" panose="020B0306020202040204" pitchFamily="34" charset="0"/>
              </a:rPr>
              <a:t>Pour plus d'informations, regardez ces vidéos : </a:t>
            </a:r>
            <a:r>
              <a:rPr lang="fr" sz="1600" dirty="0">
                <a:latin typeface="Univers Condensed Light" panose="020B0306020202040204" pitchFamily="34" charset="0"/>
                <a:hlinkClick r:id="rId5"/>
              </a:rPr>
              <a:t>comment ajouter un équipement</a:t>
            </a:r>
            <a:r>
              <a:rPr lang="fr" sz="1600" dirty="0">
                <a:latin typeface="Univers Condensed Light" panose="020B0306020202040204" pitchFamily="34" charset="0"/>
              </a:rPr>
              <a:t>, </a:t>
            </a:r>
            <a:r>
              <a:rPr lang="fr" sz="1600" dirty="0">
                <a:latin typeface="Univers Condensed Light" panose="020B0306020202040204" pitchFamily="34" charset="0"/>
                <a:hlinkClick r:id="rId6"/>
              </a:rPr>
              <a:t>vérifier l'adéquation</a:t>
            </a:r>
            <a:r>
              <a:rPr lang="fr" sz="1600" dirty="0">
                <a:latin typeface="Univers Condensed Light" panose="020B0306020202040204" pitchFamily="34" charset="0"/>
              </a:rPr>
              <a:t> ou un aperçu de </a:t>
            </a:r>
            <a:r>
              <a:rPr lang="fr" sz="1600" dirty="0">
                <a:latin typeface="Univers Condensed Light" panose="020B0306020202040204" pitchFamily="34" charset="0"/>
                <a:hlinkClick r:id="rId7"/>
              </a:rPr>
              <a:t>Mon équipement</a:t>
            </a:r>
            <a:r>
              <a:rPr lang="fr" sz="1600" dirty="0">
                <a:latin typeface="Univers Condensed Light" panose="020B0306020202040204" pitchFamily="34" charset="0"/>
              </a:rPr>
              <a:t>.</a:t>
            </a:r>
          </a:p>
        </p:txBody>
      </p:sp>
      <p:pic>
        <p:nvPicPr>
          <p:cNvPr id="9" name="Graphic 8" descr="Commentaire Ajouter avec remplissage uni">
            <a:extLst>
              <a:ext uri="{FF2B5EF4-FFF2-40B4-BE49-F238E27FC236}">
                <a16:creationId xmlns:a16="http://schemas.microsoft.com/office/drawing/2014/main" id="{1AC61A2D-0557-A936-AF79-C3B2B195B3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5364294"/>
            <a:ext cx="986909" cy="986909"/>
          </a:xfrm>
          <a:prstGeom prst="rect">
            <a:avLst/>
          </a:prstGeom>
        </p:spPr>
      </p:pic>
      <p:sp>
        <p:nvSpPr>
          <p:cNvPr id="12" name="object 5">
            <a:extLst>
              <a:ext uri="{FF2B5EF4-FFF2-40B4-BE49-F238E27FC236}">
                <a16:creationId xmlns:a16="http://schemas.microsoft.com/office/drawing/2014/main" id="{F30C8D7B-9FBD-895D-B068-CEE918D9E2D6}"/>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MON ÉQUIPEMENT</a:t>
            </a: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OBTENEZ LE BON AJUSTEMENT AVEC LA COCHE VERTE</a:t>
            </a:r>
            <a:endParaRPr lang="en-US" sz="4800" b="1">
              <a:solidFill>
                <a:schemeClr val="tx1"/>
              </a:solidFill>
              <a:latin typeface="Univers Condensed" panose="020B0506020202050204" pitchFamily="34" charset="0"/>
            </a:endParaRPr>
          </a:p>
        </p:txBody>
      </p:sp>
      <p:pic>
        <p:nvPicPr>
          <p:cNvPr id="4" name="Picture 3">
            <a:extLst>
              <a:ext uri="{FF2B5EF4-FFF2-40B4-BE49-F238E27FC236}">
                <a16:creationId xmlns:a16="http://schemas.microsoft.com/office/drawing/2014/main" id="{E55AFCF9-B3B2-2948-EF1C-7A59D06427CA}"/>
              </a:ext>
            </a:extLst>
          </p:cNvPr>
          <p:cNvPicPr>
            <a:picLocks noChangeAspect="1"/>
          </p:cNvPicPr>
          <p:nvPr/>
        </p:nvPicPr>
        <p:blipFill>
          <a:blip r:embed="rId10"/>
          <a:stretch>
            <a:fillRect/>
          </a:stretch>
        </p:blipFill>
        <p:spPr>
          <a:xfrm>
            <a:off x="9943327" y="1019589"/>
            <a:ext cx="2039112" cy="3109931"/>
          </a:xfrm>
          <a:prstGeom prst="rect">
            <a:avLst/>
          </a:prstGeom>
          <a:effectLst>
            <a:outerShdw blurRad="50800" dist="38100" dir="5400000" algn="t" rotWithShape="0">
              <a:prstClr val="black">
                <a:alpha val="40000"/>
              </a:prstClr>
            </a:outerShdw>
          </a:effectLst>
        </p:spPr>
      </p:pic>
      <p:pic>
        <p:nvPicPr>
          <p:cNvPr id="14" name="Picture 13" descr="A computer with a blank screen&#10;&#10;AI-generated content may be incorrect.">
            <a:extLst>
              <a:ext uri="{FF2B5EF4-FFF2-40B4-BE49-F238E27FC236}">
                <a16:creationId xmlns:a16="http://schemas.microsoft.com/office/drawing/2014/main" id="{CBCFEE84-F13A-C940-F173-876349B8EFC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193816" y="1699926"/>
            <a:ext cx="6400800" cy="3840481"/>
          </a:xfrm>
          <a:prstGeom prst="rect">
            <a:avLst/>
          </a:prstGeom>
        </p:spPr>
      </p:pic>
      <p:pic>
        <p:nvPicPr>
          <p:cNvPr id="17" name="Picture 16">
            <a:extLst>
              <a:ext uri="{FF2B5EF4-FFF2-40B4-BE49-F238E27FC236}">
                <a16:creationId xmlns:a16="http://schemas.microsoft.com/office/drawing/2014/main" id="{7347146E-E5A5-1814-6AC2-F09C125FA7B7}"/>
              </a:ext>
            </a:extLst>
          </p:cNvPr>
          <p:cNvPicPr>
            <a:picLocks noChangeAspect="1"/>
          </p:cNvPicPr>
          <p:nvPr/>
        </p:nvPicPr>
        <p:blipFill>
          <a:blip r:embed="rId12"/>
          <a:srcRect l="13026" r="13381" b="10275"/>
          <a:stretch>
            <a:fillRect/>
          </a:stretch>
        </p:blipFill>
        <p:spPr>
          <a:xfrm>
            <a:off x="5104406" y="2097894"/>
            <a:ext cx="4572994" cy="2873193"/>
          </a:xfrm>
          <a:prstGeom prst="rect">
            <a:avLst/>
          </a:prstGeom>
        </p:spPr>
      </p:pic>
      <p:sp>
        <p:nvSpPr>
          <p:cNvPr id="23" name="Oval 22">
            <a:extLst>
              <a:ext uri="{FF2B5EF4-FFF2-40B4-BE49-F238E27FC236}">
                <a16:creationId xmlns:a16="http://schemas.microsoft.com/office/drawing/2014/main" id="{A0390DE5-B334-3D51-3C7D-931A8607C820}"/>
              </a:ext>
            </a:extLst>
          </p:cNvPr>
          <p:cNvSpPr/>
          <p:nvPr/>
        </p:nvSpPr>
        <p:spPr>
          <a:xfrm>
            <a:off x="9187445" y="395356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1</a:t>
            </a:r>
          </a:p>
        </p:txBody>
      </p:sp>
      <p:pic>
        <p:nvPicPr>
          <p:cNvPr id="25" name="Picture 24">
            <a:extLst>
              <a:ext uri="{FF2B5EF4-FFF2-40B4-BE49-F238E27FC236}">
                <a16:creationId xmlns:a16="http://schemas.microsoft.com/office/drawing/2014/main" id="{3E0C1EC1-8A8C-E014-C769-DF839F2594DC}"/>
              </a:ext>
            </a:extLst>
          </p:cNvPr>
          <p:cNvPicPr>
            <a:picLocks noChangeAspect="1"/>
          </p:cNvPicPr>
          <p:nvPr/>
        </p:nvPicPr>
        <p:blipFill>
          <a:blip r:embed="rId13"/>
          <a:stretch>
            <a:fillRect/>
          </a:stretch>
        </p:blipFill>
        <p:spPr>
          <a:xfrm>
            <a:off x="7865843" y="4273910"/>
            <a:ext cx="3246120" cy="1932589"/>
          </a:xfrm>
          <a:prstGeom prst="rect">
            <a:avLst/>
          </a:prstGeom>
          <a:effectLst>
            <a:outerShdw blurRad="50800" dist="38100" dir="5400000" algn="t" rotWithShape="0">
              <a:prstClr val="black">
                <a:alpha val="40000"/>
              </a:prstClr>
            </a:outerShdw>
          </a:effectLst>
        </p:spPr>
      </p:pic>
      <p:sp>
        <p:nvSpPr>
          <p:cNvPr id="26" name="Oval 25">
            <a:extLst>
              <a:ext uri="{FF2B5EF4-FFF2-40B4-BE49-F238E27FC236}">
                <a16:creationId xmlns:a16="http://schemas.microsoft.com/office/drawing/2014/main" id="{971AD125-531B-2544-82E7-8B9F6B62C387}"/>
              </a:ext>
            </a:extLst>
          </p:cNvPr>
          <p:cNvSpPr/>
          <p:nvPr/>
        </p:nvSpPr>
        <p:spPr>
          <a:xfrm>
            <a:off x="10283833" y="385520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8" name="Oval 27">
            <a:extLst>
              <a:ext uri="{FF2B5EF4-FFF2-40B4-BE49-F238E27FC236}">
                <a16:creationId xmlns:a16="http://schemas.microsoft.com/office/drawing/2014/main" id="{DD62804D-3F78-1AD6-EA34-F9B1730DC989}"/>
              </a:ext>
            </a:extLst>
          </p:cNvPr>
          <p:cNvSpPr/>
          <p:nvPr/>
        </p:nvSpPr>
        <p:spPr>
          <a:xfrm>
            <a:off x="10984785" y="607675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30" name="Picture 29">
            <a:extLst>
              <a:ext uri="{FF2B5EF4-FFF2-40B4-BE49-F238E27FC236}">
                <a16:creationId xmlns:a16="http://schemas.microsoft.com/office/drawing/2014/main" id="{ABA09ABF-A458-BC38-759D-D4374B528EE8}"/>
              </a:ext>
            </a:extLst>
          </p:cNvPr>
          <p:cNvPicPr>
            <a:picLocks noChangeAspect="1"/>
          </p:cNvPicPr>
          <p:nvPr/>
        </p:nvPicPr>
        <p:blipFill>
          <a:blip r:embed="rId14"/>
          <a:stretch>
            <a:fillRect/>
          </a:stretch>
        </p:blipFill>
        <p:spPr>
          <a:xfrm>
            <a:off x="8798863" y="5457954"/>
            <a:ext cx="548640" cy="73591"/>
          </a:xfrm>
          <a:prstGeom prst="rect">
            <a:avLst/>
          </a:prstGeom>
        </p:spPr>
      </p:pic>
      <p:pic>
        <p:nvPicPr>
          <p:cNvPr id="32" name="Picture 31">
            <a:extLst>
              <a:ext uri="{FF2B5EF4-FFF2-40B4-BE49-F238E27FC236}">
                <a16:creationId xmlns:a16="http://schemas.microsoft.com/office/drawing/2014/main" id="{29EB07C0-ED84-475B-B9A2-3BAA0CECCB9C}"/>
              </a:ext>
            </a:extLst>
          </p:cNvPr>
          <p:cNvPicPr>
            <a:picLocks noChangeAspect="1"/>
          </p:cNvPicPr>
          <p:nvPr/>
        </p:nvPicPr>
        <p:blipFill>
          <a:blip r:embed="rId14"/>
          <a:stretch>
            <a:fillRect/>
          </a:stretch>
        </p:blipFill>
        <p:spPr>
          <a:xfrm>
            <a:off x="7989177" y="5457954"/>
            <a:ext cx="548640" cy="73591"/>
          </a:xfrm>
          <a:prstGeom prst="rect">
            <a:avLst/>
          </a:prstGeom>
        </p:spPr>
      </p:pic>
      <p:pic>
        <p:nvPicPr>
          <p:cNvPr id="35" name="Picture 34">
            <a:extLst>
              <a:ext uri="{FF2B5EF4-FFF2-40B4-BE49-F238E27FC236}">
                <a16:creationId xmlns:a16="http://schemas.microsoft.com/office/drawing/2014/main" id="{A2075F2F-C384-9B6B-FE58-2F1005CF0DB6}"/>
              </a:ext>
            </a:extLst>
          </p:cNvPr>
          <p:cNvPicPr>
            <a:picLocks noChangeAspect="1"/>
          </p:cNvPicPr>
          <p:nvPr/>
        </p:nvPicPr>
        <p:blipFill>
          <a:blip r:embed="rId14"/>
          <a:stretch>
            <a:fillRect/>
          </a:stretch>
        </p:blipFill>
        <p:spPr>
          <a:xfrm>
            <a:off x="10420993" y="5459145"/>
            <a:ext cx="548640" cy="73591"/>
          </a:xfrm>
          <a:prstGeom prst="rect">
            <a:avLst/>
          </a:prstGeom>
        </p:spPr>
      </p:pic>
      <p:pic>
        <p:nvPicPr>
          <p:cNvPr id="36" name="Picture 35">
            <a:extLst>
              <a:ext uri="{FF2B5EF4-FFF2-40B4-BE49-F238E27FC236}">
                <a16:creationId xmlns:a16="http://schemas.microsoft.com/office/drawing/2014/main" id="{AF4D78B3-C766-5F06-4FE4-BEF7EC9BBF92}"/>
              </a:ext>
            </a:extLst>
          </p:cNvPr>
          <p:cNvPicPr>
            <a:picLocks noChangeAspect="1"/>
          </p:cNvPicPr>
          <p:nvPr/>
        </p:nvPicPr>
        <p:blipFill>
          <a:blip r:embed="rId14"/>
          <a:stretch>
            <a:fillRect/>
          </a:stretch>
        </p:blipFill>
        <p:spPr>
          <a:xfrm>
            <a:off x="9611307" y="5459145"/>
            <a:ext cx="548640" cy="73591"/>
          </a:xfrm>
          <a:prstGeom prst="rect">
            <a:avLst/>
          </a:prstGeom>
        </p:spPr>
      </p:pic>
    </p:spTree>
    <p:extLst>
      <p:ext uri="{BB962C8B-B14F-4D97-AF65-F5344CB8AC3E}">
        <p14:creationId xmlns:p14="http://schemas.microsoft.com/office/powerpoint/2010/main" val="5715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ED89A-A50E-77BC-94CE-3DFA601FFB6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7B0583-472A-4FF2-80DA-022949EBFFFD}"/>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76E99248-D657-CC9D-BB6B-FB5C2E367A4C}"/>
              </a:ext>
            </a:extLst>
          </p:cNvPr>
          <p:cNvSpPr txBox="1"/>
          <p:nvPr/>
        </p:nvSpPr>
        <p:spPr>
          <a:xfrm>
            <a:off x="1408420" y="1919673"/>
            <a:ext cx="301752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Mon équipement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pour accéder au hub centralisé de votre équipement enregistré.</a:t>
            </a:r>
          </a:p>
        </p:txBody>
      </p:sp>
      <p:pic>
        <p:nvPicPr>
          <p:cNvPr id="13" name="Picture 12">
            <a:extLst>
              <a:ext uri="{FF2B5EF4-FFF2-40B4-BE49-F238E27FC236}">
                <a16:creationId xmlns:a16="http://schemas.microsoft.com/office/drawing/2014/main" id="{84A42D6D-344B-066F-E01B-922AA90785C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9E3DBC94-C0EB-C8F8-E288-88C00CF62246}"/>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04C6393-6F6D-A59F-B47B-A5E409DEA686}"/>
              </a:ext>
            </a:extLst>
          </p:cNvPr>
          <p:cNvSpPr/>
          <p:nvPr/>
        </p:nvSpPr>
        <p:spPr>
          <a:xfrm>
            <a:off x="771985" y="186563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0A4C8B00-604E-A4C1-E980-22E2A39524F4}"/>
              </a:ext>
            </a:extLst>
          </p:cNvPr>
          <p:cNvSpPr txBox="1"/>
          <p:nvPr/>
        </p:nvSpPr>
        <p:spPr>
          <a:xfrm>
            <a:off x="1408418" y="3197384"/>
            <a:ext cx="3017520" cy="302212"/>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Acheter des pièces</a:t>
            </a: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4C134784-320C-7D13-5E96-15A19E9D010F}"/>
              </a:ext>
            </a:extLst>
          </p:cNvPr>
          <p:cNvSpPr/>
          <p:nvPr/>
        </p:nvSpPr>
        <p:spPr>
          <a:xfrm>
            <a:off x="771985" y="314334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1" name="object 6">
            <a:extLst>
              <a:ext uri="{FF2B5EF4-FFF2-40B4-BE49-F238E27FC236}">
                <a16:creationId xmlns:a16="http://schemas.microsoft.com/office/drawing/2014/main" id="{1A19E3A8-7471-B43F-9C56-8256EB2C8C2A}"/>
              </a:ext>
            </a:extLst>
          </p:cNvPr>
          <p:cNvSpPr txBox="1"/>
          <p:nvPr/>
        </p:nvSpPr>
        <p:spPr>
          <a:xfrm>
            <a:off x="1402121" y="3837802"/>
            <a:ext cx="3017520" cy="620760"/>
          </a:xfrm>
          <a:prstGeom prst="rect">
            <a:avLst/>
          </a:prstGeom>
        </p:spPr>
        <p:txBody>
          <a:bodyPr vert="horz" wrap="square" lIns="0" tIns="7316" rIns="0" bIns="0" rtlCol="0" anchor="t">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Choisissez une catégorie, comme Filtres et fluides, par exemple.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2" name="Oval 21">
            <a:extLst>
              <a:ext uri="{FF2B5EF4-FFF2-40B4-BE49-F238E27FC236}">
                <a16:creationId xmlns:a16="http://schemas.microsoft.com/office/drawing/2014/main" id="{177DE1A3-117A-B9AC-F659-D4E2A5A3447F}"/>
              </a:ext>
            </a:extLst>
          </p:cNvPr>
          <p:cNvSpPr/>
          <p:nvPr/>
        </p:nvSpPr>
        <p:spPr>
          <a:xfrm>
            <a:off x="765688" y="378376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800" b="1">
                <a:solidFill>
                  <a:prstClr val="black"/>
                </a:solidFill>
                <a:latin typeface="Univers Condensed" panose="020B0506020202050204" pitchFamily="34" charset="0"/>
              </a:rPr>
              <a:t>3</a:t>
            </a: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15" name="Picture 14">
            <a:hlinkClick r:id="rId3" action="ppaction://hlinksldjump"/>
            <a:extLst>
              <a:ext uri="{FF2B5EF4-FFF2-40B4-BE49-F238E27FC236}">
                <a16:creationId xmlns:a16="http://schemas.microsoft.com/office/drawing/2014/main" id="{03E3686B-C6D4-5F50-8A17-EC7226C4D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5" name="object 6">
            <a:extLst>
              <a:ext uri="{FF2B5EF4-FFF2-40B4-BE49-F238E27FC236}">
                <a16:creationId xmlns:a16="http://schemas.microsoft.com/office/drawing/2014/main" id="{1B0DFBA7-6FDB-C779-FA93-2C8CBBD35EF9}"/>
              </a:ext>
            </a:extLst>
          </p:cNvPr>
          <p:cNvSpPr txBox="1"/>
          <p:nvPr/>
        </p:nvSpPr>
        <p:spPr>
          <a:xfrm>
            <a:off x="1402121" y="4694834"/>
            <a:ext cx="3017520" cy="1576407"/>
          </a:xfrm>
          <a:prstGeom prst="rect">
            <a:avLst/>
          </a:prstGeom>
        </p:spPr>
        <p:txBody>
          <a:bodyPr vert="horz" wrap="square" lIns="0" tIns="7316" rIns="0" bIns="0" rtlCol="0" anchor="t">
            <a:spAutoFit/>
          </a:bodyPr>
          <a:lstStyle/>
          <a:p>
            <a:pPr>
              <a:lnSpc>
                <a:spcPct val="115000"/>
              </a:lnSpc>
              <a:buClr>
                <a:prstClr val="black"/>
              </a:buClr>
              <a:buSzPts val="1100"/>
              <a:defRPr/>
            </a:pPr>
            <a:r>
              <a:rPr kumimoji="0" lang="fr" b="0" i="0" u="none" strike="noStrike" kern="1200" cap="none" spc="0" normalizeH="0" baseline="0" noProof="0" dirty="0">
                <a:ln>
                  <a:noFill/>
                </a:ln>
                <a:solidFill>
                  <a:prstClr val="black"/>
                </a:solidFill>
                <a:effectLst/>
                <a:uLnTx/>
                <a:uFillTx/>
                <a:latin typeface="Univers Condensed Light"/>
              </a:rPr>
              <a:t>Parcourez les pièces les plus vendues spécifiques à votre équipement uniquement. Examinez les détails de la pièce. Cliquez sur </a:t>
            </a:r>
            <a:r>
              <a:rPr kumimoji="0" lang="fr" b="1" i="0" u="none" strike="noStrike" kern="1200" cap="none" spc="0" normalizeH="0" baseline="0" noProof="0" dirty="0">
                <a:ln>
                  <a:noFill/>
                </a:ln>
                <a:solidFill>
                  <a:prstClr val="black"/>
                </a:solidFill>
                <a:effectLst/>
                <a:uLnTx/>
                <a:uFillTx/>
                <a:latin typeface="Univers Condensed Light"/>
              </a:rPr>
              <a:t>Ajouter au panier</a:t>
            </a:r>
            <a:r>
              <a:rPr kumimoji="0" lang="fr" b="0" i="0" u="none" strike="noStrike" kern="1200" cap="none" spc="0" normalizeH="0" baseline="0" noProof="0" dirty="0">
                <a:ln>
                  <a:noFill/>
                </a:ln>
                <a:solidFill>
                  <a:prstClr val="black"/>
                </a:solidFill>
                <a:effectLst/>
                <a:uLnTx/>
                <a:uFillTx/>
                <a:latin typeface="Univers Condensed Light"/>
              </a:rPr>
              <a:t>.</a:t>
            </a:r>
            <a:endParaRPr kumimoji="0" lang="en-US" b="0" i="0" u="none" strike="noStrike" kern="1200" cap="none" spc="0" normalizeH="0" baseline="0" noProof="0" dirty="0">
              <a:ln>
                <a:noFill/>
              </a:ln>
              <a:solidFill>
                <a:prstClr val="black"/>
              </a:solidFill>
              <a:effectLst/>
              <a:uLnTx/>
              <a:uFillTx/>
              <a:latin typeface="Univers Condensed Light"/>
              <a:ea typeface="Univers 47 Condensed Light" charset="0"/>
              <a:cs typeface="Univers 47 Condensed Light" charset="0"/>
              <a:sym typeface="Arial Narrow"/>
            </a:endParaRPr>
          </a:p>
        </p:txBody>
      </p:sp>
      <p:sp>
        <p:nvSpPr>
          <p:cNvPr id="27" name="Oval 26">
            <a:extLst>
              <a:ext uri="{FF2B5EF4-FFF2-40B4-BE49-F238E27FC236}">
                <a16:creationId xmlns:a16="http://schemas.microsoft.com/office/drawing/2014/main" id="{CC70B61C-B184-DD03-60E7-D0E90034088E}"/>
              </a:ext>
            </a:extLst>
          </p:cNvPr>
          <p:cNvSpPr/>
          <p:nvPr/>
        </p:nvSpPr>
        <p:spPr>
          <a:xfrm>
            <a:off x="765688" y="464079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800" b="1">
                <a:solidFill>
                  <a:prstClr val="black"/>
                </a:solidFill>
                <a:latin typeface="Univers Condensed" panose="020B0506020202050204" pitchFamily="34" charset="0"/>
              </a:rPr>
              <a:t>4</a:t>
            </a: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 name="Rectangle 2">
            <a:extLst>
              <a:ext uri="{FF2B5EF4-FFF2-40B4-BE49-F238E27FC236}">
                <a16:creationId xmlns:a16="http://schemas.microsoft.com/office/drawing/2014/main" id="{D1BA9C4B-22D9-2964-04A9-88C4E9AEA2AF}"/>
              </a:ext>
            </a:extLst>
          </p:cNvPr>
          <p:cNvSpPr/>
          <p:nvPr/>
        </p:nvSpPr>
        <p:spPr>
          <a:xfrm>
            <a:off x="9433287" y="116853"/>
            <a:ext cx="2651760" cy="1323439"/>
          </a:xfrm>
          <a:prstGeom prst="rect">
            <a:avLst/>
          </a:prstGeom>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les pièces les plus vendues,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5"/>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De manière générale, pour en savoir plus sur Mes équipements, </a:t>
            </a:r>
            <a:r>
              <a:rPr lang="fr" sz="1600">
                <a:latin typeface="Univers Condensed Light" panose="020B0306020202040204" pitchFamily="34" charset="0"/>
                <a:hlinkClick r:id="rId6"/>
              </a:rPr>
              <a:t>cliquez ici</a:t>
            </a:r>
            <a:r>
              <a:rPr lang="fr" sz="1600">
                <a:latin typeface="Univers Condensed Light" panose="020B0306020202040204" pitchFamily="34" charset="0"/>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9" name="Graphic 8" descr="Commentaire Ajouter avec remplissage uni">
            <a:extLst>
              <a:ext uri="{FF2B5EF4-FFF2-40B4-BE49-F238E27FC236}">
                <a16:creationId xmlns:a16="http://schemas.microsoft.com/office/drawing/2014/main" id="{5802C6DB-038E-48F9-9B82-E9845B3479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5953" y="285118"/>
            <a:ext cx="986909" cy="986909"/>
          </a:xfrm>
          <a:prstGeom prst="rect">
            <a:avLst/>
          </a:prstGeom>
        </p:spPr>
      </p:pic>
      <p:sp>
        <p:nvSpPr>
          <p:cNvPr id="10" name="object 5">
            <a:extLst>
              <a:ext uri="{FF2B5EF4-FFF2-40B4-BE49-F238E27FC236}">
                <a16:creationId xmlns:a16="http://schemas.microsoft.com/office/drawing/2014/main" id="{E7F8C10C-2D64-E934-3C0B-78D767B93101}"/>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MON ÉQUIPEMENT</a:t>
            </a: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ACHETER LES PIÈCES LES PLUS VENDUES</a:t>
            </a:r>
            <a:endParaRPr lang="en-US" sz="4800" b="1">
              <a:solidFill>
                <a:schemeClr val="tx1"/>
              </a:solidFill>
              <a:latin typeface="Univers Condensed" panose="020B0506020202050204" pitchFamily="34" charset="0"/>
            </a:endParaRPr>
          </a:p>
        </p:txBody>
      </p:sp>
      <p:pic>
        <p:nvPicPr>
          <p:cNvPr id="4" name="Picture 3" descr="A computer screen shot of a website&#10;&#10;Description automatically generated">
            <a:extLst>
              <a:ext uri="{FF2B5EF4-FFF2-40B4-BE49-F238E27FC236}">
                <a16:creationId xmlns:a16="http://schemas.microsoft.com/office/drawing/2014/main" id="{A914BED5-B496-8798-9980-4908D00CF33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346222" y="1699926"/>
            <a:ext cx="6408218" cy="3845338"/>
          </a:xfrm>
          <a:prstGeom prst="rect">
            <a:avLst/>
          </a:prstGeom>
        </p:spPr>
      </p:pic>
      <p:pic>
        <p:nvPicPr>
          <p:cNvPr id="18" name="Picture 17">
            <a:extLst>
              <a:ext uri="{FF2B5EF4-FFF2-40B4-BE49-F238E27FC236}">
                <a16:creationId xmlns:a16="http://schemas.microsoft.com/office/drawing/2014/main" id="{601AE08A-8391-54CF-A0BA-AFF3F263A6CA}"/>
              </a:ext>
            </a:extLst>
          </p:cNvPr>
          <p:cNvPicPr>
            <a:picLocks noChangeAspect="1"/>
          </p:cNvPicPr>
          <p:nvPr/>
        </p:nvPicPr>
        <p:blipFill>
          <a:blip r:embed="rId10"/>
          <a:srcRect l="9282" r="9700" b="4693"/>
          <a:stretch>
            <a:fillRect/>
          </a:stretch>
        </p:blipFill>
        <p:spPr>
          <a:xfrm>
            <a:off x="5231067" y="2082900"/>
            <a:ext cx="4630262" cy="2898648"/>
          </a:xfrm>
          <a:prstGeom prst="rect">
            <a:avLst/>
          </a:prstGeom>
        </p:spPr>
      </p:pic>
      <p:pic>
        <p:nvPicPr>
          <p:cNvPr id="24" name="Picture 23">
            <a:extLst>
              <a:ext uri="{FF2B5EF4-FFF2-40B4-BE49-F238E27FC236}">
                <a16:creationId xmlns:a16="http://schemas.microsoft.com/office/drawing/2014/main" id="{9134B17F-5455-DA7B-EB7D-BA2EF1EED654}"/>
              </a:ext>
            </a:extLst>
          </p:cNvPr>
          <p:cNvPicPr>
            <a:picLocks noChangeAspect="1"/>
          </p:cNvPicPr>
          <p:nvPr/>
        </p:nvPicPr>
        <p:blipFill>
          <a:blip r:embed="rId11"/>
          <a:stretch>
            <a:fillRect/>
          </a:stretch>
        </p:blipFill>
        <p:spPr>
          <a:xfrm>
            <a:off x="4787471" y="3899110"/>
            <a:ext cx="3083441" cy="2286000"/>
          </a:xfrm>
          <a:prstGeom prst="rect">
            <a:avLst/>
          </a:prstGeom>
          <a:effectLst>
            <a:outerShdw blurRad="50800" dist="38100" dir="5400000" algn="t" rotWithShape="0">
              <a:prstClr val="black">
                <a:alpha val="40000"/>
              </a:prstClr>
            </a:outerShdw>
          </a:effectLst>
        </p:spPr>
      </p:pic>
      <p:pic>
        <p:nvPicPr>
          <p:cNvPr id="35" name="Picture 34">
            <a:extLst>
              <a:ext uri="{FF2B5EF4-FFF2-40B4-BE49-F238E27FC236}">
                <a16:creationId xmlns:a16="http://schemas.microsoft.com/office/drawing/2014/main" id="{DE808993-1AEE-AF38-E68D-A3F099FADE34}"/>
              </a:ext>
            </a:extLst>
          </p:cNvPr>
          <p:cNvPicPr>
            <a:picLocks noChangeAspect="1"/>
          </p:cNvPicPr>
          <p:nvPr/>
        </p:nvPicPr>
        <p:blipFill>
          <a:blip r:embed="rId12"/>
          <a:stretch>
            <a:fillRect/>
          </a:stretch>
        </p:blipFill>
        <p:spPr>
          <a:xfrm>
            <a:off x="9438808" y="2802526"/>
            <a:ext cx="2560320" cy="2690390"/>
          </a:xfrm>
          <a:prstGeom prst="rect">
            <a:avLst/>
          </a:prstGeom>
          <a:effectLst>
            <a:outerShdw blurRad="50800" dist="38100" dir="5400000" algn="t" rotWithShape="0">
              <a:prstClr val="black">
                <a:alpha val="40000"/>
              </a:prstClr>
            </a:outerShdw>
          </a:effectLst>
        </p:spPr>
      </p:pic>
      <p:sp>
        <p:nvSpPr>
          <p:cNvPr id="37" name="Oval 36">
            <a:extLst>
              <a:ext uri="{FF2B5EF4-FFF2-40B4-BE49-F238E27FC236}">
                <a16:creationId xmlns:a16="http://schemas.microsoft.com/office/drawing/2014/main" id="{9A332970-AE34-FBAD-F4F5-5E77B912700E}"/>
              </a:ext>
            </a:extLst>
          </p:cNvPr>
          <p:cNvSpPr/>
          <p:nvPr/>
        </p:nvSpPr>
        <p:spPr>
          <a:xfrm>
            <a:off x="4650311" y="553303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38" name="Oval 37">
            <a:extLst>
              <a:ext uri="{FF2B5EF4-FFF2-40B4-BE49-F238E27FC236}">
                <a16:creationId xmlns:a16="http://schemas.microsoft.com/office/drawing/2014/main" id="{995BD616-2346-FE4D-311B-2ED086DDFB74}"/>
              </a:ext>
            </a:extLst>
          </p:cNvPr>
          <p:cNvSpPr/>
          <p:nvPr/>
        </p:nvSpPr>
        <p:spPr>
          <a:xfrm>
            <a:off x="11883231" y="36778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39" name="Picture 38">
            <a:extLst>
              <a:ext uri="{FF2B5EF4-FFF2-40B4-BE49-F238E27FC236}">
                <a16:creationId xmlns:a16="http://schemas.microsoft.com/office/drawing/2014/main" id="{108A8288-06D2-D7C2-73BB-1A15301C4BDB}"/>
              </a:ext>
            </a:extLst>
          </p:cNvPr>
          <p:cNvPicPr>
            <a:picLocks noChangeAspect="1"/>
          </p:cNvPicPr>
          <p:nvPr/>
        </p:nvPicPr>
        <p:blipFill>
          <a:blip r:embed="rId13"/>
          <a:stretch>
            <a:fillRect/>
          </a:stretch>
        </p:blipFill>
        <p:spPr>
          <a:xfrm>
            <a:off x="10763361" y="3692769"/>
            <a:ext cx="232856" cy="58496"/>
          </a:xfrm>
          <a:prstGeom prst="rect">
            <a:avLst/>
          </a:prstGeom>
        </p:spPr>
      </p:pic>
      <p:pic>
        <p:nvPicPr>
          <p:cNvPr id="40" name="Picture 39">
            <a:extLst>
              <a:ext uri="{FF2B5EF4-FFF2-40B4-BE49-F238E27FC236}">
                <a16:creationId xmlns:a16="http://schemas.microsoft.com/office/drawing/2014/main" id="{2871E114-96A7-1E86-84F2-9DEB77953D89}"/>
              </a:ext>
            </a:extLst>
          </p:cNvPr>
          <p:cNvPicPr>
            <a:picLocks noChangeAspect="1"/>
          </p:cNvPicPr>
          <p:nvPr/>
        </p:nvPicPr>
        <p:blipFill>
          <a:blip r:embed="rId13"/>
          <a:stretch>
            <a:fillRect/>
          </a:stretch>
        </p:blipFill>
        <p:spPr>
          <a:xfrm>
            <a:off x="11380016" y="3692769"/>
            <a:ext cx="232856" cy="58496"/>
          </a:xfrm>
          <a:prstGeom prst="rect">
            <a:avLst/>
          </a:prstGeom>
        </p:spPr>
      </p:pic>
      <p:pic>
        <p:nvPicPr>
          <p:cNvPr id="41" name="Picture 40">
            <a:extLst>
              <a:ext uri="{FF2B5EF4-FFF2-40B4-BE49-F238E27FC236}">
                <a16:creationId xmlns:a16="http://schemas.microsoft.com/office/drawing/2014/main" id="{4934F76C-D28B-F90E-8BDA-B12F90A0866B}"/>
              </a:ext>
            </a:extLst>
          </p:cNvPr>
          <p:cNvPicPr>
            <a:picLocks noChangeAspect="1"/>
          </p:cNvPicPr>
          <p:nvPr/>
        </p:nvPicPr>
        <p:blipFill>
          <a:blip r:embed="rId13"/>
          <a:stretch>
            <a:fillRect/>
          </a:stretch>
        </p:blipFill>
        <p:spPr>
          <a:xfrm>
            <a:off x="10763361" y="4565261"/>
            <a:ext cx="232856" cy="58496"/>
          </a:xfrm>
          <a:prstGeom prst="rect">
            <a:avLst/>
          </a:prstGeom>
        </p:spPr>
      </p:pic>
      <p:pic>
        <p:nvPicPr>
          <p:cNvPr id="42" name="Picture 41">
            <a:extLst>
              <a:ext uri="{FF2B5EF4-FFF2-40B4-BE49-F238E27FC236}">
                <a16:creationId xmlns:a16="http://schemas.microsoft.com/office/drawing/2014/main" id="{2DABF06C-5314-1C16-AAFF-5A89608BD7C6}"/>
              </a:ext>
            </a:extLst>
          </p:cNvPr>
          <p:cNvPicPr>
            <a:picLocks noChangeAspect="1"/>
          </p:cNvPicPr>
          <p:nvPr/>
        </p:nvPicPr>
        <p:blipFill>
          <a:blip r:embed="rId13"/>
          <a:stretch>
            <a:fillRect/>
          </a:stretch>
        </p:blipFill>
        <p:spPr>
          <a:xfrm>
            <a:off x="11380016" y="4565261"/>
            <a:ext cx="232856" cy="58496"/>
          </a:xfrm>
          <a:prstGeom prst="rect">
            <a:avLst/>
          </a:prstGeom>
        </p:spPr>
      </p:pic>
      <p:sp>
        <p:nvSpPr>
          <p:cNvPr id="43" name="Oval 42">
            <a:extLst>
              <a:ext uri="{FF2B5EF4-FFF2-40B4-BE49-F238E27FC236}">
                <a16:creationId xmlns:a16="http://schemas.microsoft.com/office/drawing/2014/main" id="{AD16802D-13FA-98FF-A971-FC4C4964CF02}"/>
              </a:ext>
            </a:extLst>
          </p:cNvPr>
          <p:cNvSpPr/>
          <p:nvPr/>
        </p:nvSpPr>
        <p:spPr>
          <a:xfrm>
            <a:off x="7843240" y="226670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1</a:t>
            </a:r>
          </a:p>
        </p:txBody>
      </p:sp>
      <p:sp>
        <p:nvSpPr>
          <p:cNvPr id="44" name="Oval 43">
            <a:extLst>
              <a:ext uri="{FF2B5EF4-FFF2-40B4-BE49-F238E27FC236}">
                <a16:creationId xmlns:a16="http://schemas.microsoft.com/office/drawing/2014/main" id="{38A932F9-1CB5-3BA2-EF68-C57A71F75ADD}"/>
              </a:ext>
            </a:extLst>
          </p:cNvPr>
          <p:cNvSpPr/>
          <p:nvPr/>
        </p:nvSpPr>
        <p:spPr>
          <a:xfrm>
            <a:off x="8626901" y="426454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45" name="Picture 44">
            <a:extLst>
              <a:ext uri="{FF2B5EF4-FFF2-40B4-BE49-F238E27FC236}">
                <a16:creationId xmlns:a16="http://schemas.microsoft.com/office/drawing/2014/main" id="{6976E99E-4456-3C62-5B22-BD3EB762C2E5}"/>
              </a:ext>
            </a:extLst>
          </p:cNvPr>
          <p:cNvPicPr>
            <a:picLocks noChangeAspect="1"/>
          </p:cNvPicPr>
          <p:nvPr/>
        </p:nvPicPr>
        <p:blipFill>
          <a:blip r:embed="rId13"/>
          <a:stretch>
            <a:fillRect/>
          </a:stretch>
        </p:blipFill>
        <p:spPr>
          <a:xfrm>
            <a:off x="9531151" y="3692769"/>
            <a:ext cx="232856" cy="58496"/>
          </a:xfrm>
          <a:prstGeom prst="rect">
            <a:avLst/>
          </a:prstGeom>
        </p:spPr>
      </p:pic>
      <p:pic>
        <p:nvPicPr>
          <p:cNvPr id="46" name="Picture 45">
            <a:extLst>
              <a:ext uri="{FF2B5EF4-FFF2-40B4-BE49-F238E27FC236}">
                <a16:creationId xmlns:a16="http://schemas.microsoft.com/office/drawing/2014/main" id="{55C45D43-4E12-B87A-FAA2-5A982A2A7988}"/>
              </a:ext>
            </a:extLst>
          </p:cNvPr>
          <p:cNvPicPr>
            <a:picLocks noChangeAspect="1"/>
          </p:cNvPicPr>
          <p:nvPr/>
        </p:nvPicPr>
        <p:blipFill>
          <a:blip r:embed="rId13"/>
          <a:stretch>
            <a:fillRect/>
          </a:stretch>
        </p:blipFill>
        <p:spPr>
          <a:xfrm>
            <a:off x="10147806" y="3692769"/>
            <a:ext cx="232856" cy="58496"/>
          </a:xfrm>
          <a:prstGeom prst="rect">
            <a:avLst/>
          </a:prstGeom>
        </p:spPr>
      </p:pic>
      <p:pic>
        <p:nvPicPr>
          <p:cNvPr id="47" name="Picture 46">
            <a:extLst>
              <a:ext uri="{FF2B5EF4-FFF2-40B4-BE49-F238E27FC236}">
                <a16:creationId xmlns:a16="http://schemas.microsoft.com/office/drawing/2014/main" id="{2B5E8E4A-C990-CBD5-CC02-5FF949848C5D}"/>
              </a:ext>
            </a:extLst>
          </p:cNvPr>
          <p:cNvPicPr>
            <a:picLocks noChangeAspect="1"/>
          </p:cNvPicPr>
          <p:nvPr/>
        </p:nvPicPr>
        <p:blipFill>
          <a:blip r:embed="rId13"/>
          <a:stretch>
            <a:fillRect/>
          </a:stretch>
        </p:blipFill>
        <p:spPr>
          <a:xfrm>
            <a:off x="9531151" y="4565261"/>
            <a:ext cx="232856" cy="58496"/>
          </a:xfrm>
          <a:prstGeom prst="rect">
            <a:avLst/>
          </a:prstGeom>
        </p:spPr>
      </p:pic>
      <p:pic>
        <p:nvPicPr>
          <p:cNvPr id="48" name="Picture 47">
            <a:extLst>
              <a:ext uri="{FF2B5EF4-FFF2-40B4-BE49-F238E27FC236}">
                <a16:creationId xmlns:a16="http://schemas.microsoft.com/office/drawing/2014/main" id="{8ABF71C8-648F-5E02-A346-FA35A082796A}"/>
              </a:ext>
            </a:extLst>
          </p:cNvPr>
          <p:cNvPicPr>
            <a:picLocks noChangeAspect="1"/>
          </p:cNvPicPr>
          <p:nvPr/>
        </p:nvPicPr>
        <p:blipFill>
          <a:blip r:embed="rId13"/>
          <a:stretch>
            <a:fillRect/>
          </a:stretch>
        </p:blipFill>
        <p:spPr>
          <a:xfrm>
            <a:off x="10147806" y="4565261"/>
            <a:ext cx="232856" cy="58496"/>
          </a:xfrm>
          <a:prstGeom prst="rect">
            <a:avLst/>
          </a:prstGeom>
        </p:spPr>
      </p:pic>
    </p:spTree>
    <p:extLst>
      <p:ext uri="{BB962C8B-B14F-4D97-AF65-F5344CB8AC3E}">
        <p14:creationId xmlns:p14="http://schemas.microsoft.com/office/powerpoint/2010/main" val="1735514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0A3DC0-DB07-6C2B-6FFD-111A3D1602FD}"/>
              </a:ext>
            </a:extLst>
          </p:cNvPr>
          <p:cNvPicPr>
            <a:picLocks noChangeAspect="1"/>
          </p:cNvPicPr>
          <p:nvPr/>
        </p:nvPicPr>
        <p:blipFill>
          <a:blip r:embed="rId3"/>
          <a:stretch>
            <a:fillRect/>
          </a:stretch>
        </p:blipFill>
        <p:spPr>
          <a:xfrm>
            <a:off x="5662929" y="1901802"/>
            <a:ext cx="4359403"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1979010"/>
            <a:ext cx="4114800" cy="1042864"/>
          </a:xfrm>
          <a:prstGeom prst="rect">
            <a:avLst/>
          </a:prstGeom>
        </p:spPr>
        <p:txBody>
          <a:bodyPr vert="horz" wrap="square" lIns="0" tIns="7316" rIns="0" bIns="0" rtlCol="0" anchor="t">
            <a:spAutoFit/>
          </a:bodyPr>
          <a:lstStyle/>
          <a:p>
            <a:pPr>
              <a:lnSpc>
                <a:spcPct val="115000"/>
              </a:lnSpc>
              <a:buClr>
                <a:prstClr val="black"/>
              </a:buClr>
              <a:buSzPts val="1100"/>
              <a:defRPr/>
            </a:pPr>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Ajoutez votre équipement à Mes équipements. Cliquez ensuite sur </a:t>
            </a:r>
            <a:r>
              <a:rPr lang="fr" sz="2000" b="1" dirty="0">
                <a:solidFill>
                  <a:prstClr val="black"/>
                </a:solidFill>
                <a:latin typeface="Univers Condensed Light" panose="020B0306020202040204" pitchFamily="34" charset="0"/>
                <a:ea typeface="Univers 47 Condensed Light" charset="0"/>
                <a:cs typeface="Univers 47 Condensed Light" charset="0"/>
                <a:sym typeface="Arial Narrow"/>
              </a:rPr>
              <a:t>Acheter des pièces </a:t>
            </a:r>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pour accéder à la page de présentation de l'équipement.</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2496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19" y="3581388"/>
            <a:ext cx="4114800" cy="1396807"/>
          </a:xfrm>
          <a:prstGeom prst="rect">
            <a:avLst/>
          </a:prstGeom>
        </p:spPr>
        <p:txBody>
          <a:bodyPr vert="horz" wrap="square" lIns="0" tIns="7316" rIns="0" bIns="0" rtlCol="0" anchor="t">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sz="2000">
                <a:solidFill>
                  <a:prstClr val="black"/>
                </a:solidFill>
                <a:latin typeface="Univers Condensed Light" panose="020B0306020202040204" pitchFamily="34" charset="0"/>
                <a:sym typeface="Arial Narrow"/>
              </a:rPr>
              <a:t>Cliquez sur </a:t>
            </a:r>
            <a:r>
              <a:rPr lang="fr" sz="2000" b="1">
                <a:solidFill>
                  <a:prstClr val="black"/>
                </a:solidFill>
                <a:latin typeface="Univers Condensed Light" panose="020B0306020202040204" pitchFamily="34" charset="0"/>
                <a:sym typeface="Arial Narrow"/>
              </a:rPr>
              <a:t>Maintenance and Repairs (Entretien et réparations) </a:t>
            </a:r>
            <a:r>
              <a:rPr lang="fr" sz="2000">
                <a:solidFill>
                  <a:prstClr val="black"/>
                </a:solidFill>
                <a:latin typeface="Univers Condensed Light" panose="020B0306020202040204" pitchFamily="34" charset="0"/>
                <a:sym typeface="Arial Narrow"/>
              </a:rPr>
              <a:t>pour voir les kits d'entretien planifié et/ou les options d'auto-entretien spécialement conçus pour votre équipement. </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52734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4" name="Picture 13">
            <a:hlinkClick r:id="rId5" action="ppaction://hlinksldjump"/>
            <a:extLst>
              <a:ext uri="{FF2B5EF4-FFF2-40B4-BE49-F238E27FC236}">
                <a16:creationId xmlns:a16="http://schemas.microsoft.com/office/drawing/2014/main" id="{9DC8BBC2-2E5D-0463-C7D3-7C638DFDD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CE9AFDC9-603A-9FAD-F109-74BE9EC67F79}"/>
              </a:ext>
            </a:extLst>
          </p:cNvPr>
          <p:cNvSpPr/>
          <p:nvPr/>
        </p:nvSpPr>
        <p:spPr>
          <a:xfrm>
            <a:off x="6975183" y="261573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3" name="Oval 22">
            <a:extLst>
              <a:ext uri="{FF2B5EF4-FFF2-40B4-BE49-F238E27FC236}">
                <a16:creationId xmlns:a16="http://schemas.microsoft.com/office/drawing/2014/main" id="{C3D4965D-8D33-19D4-9EF2-4C7F904382EC}"/>
              </a:ext>
            </a:extLst>
          </p:cNvPr>
          <p:cNvSpPr/>
          <p:nvPr/>
        </p:nvSpPr>
        <p:spPr>
          <a:xfrm>
            <a:off x="5485129" y="332364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b="1">
                <a:solidFill>
                  <a:prstClr val="black"/>
                </a:solidFill>
                <a:latin typeface="Univers Condensed" panose="020B0506020202050204" pitchFamily="34" charset="0"/>
              </a:rPr>
              <a:t>2</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26" name="Picture 25">
            <a:extLst>
              <a:ext uri="{FF2B5EF4-FFF2-40B4-BE49-F238E27FC236}">
                <a16:creationId xmlns:a16="http://schemas.microsoft.com/office/drawing/2014/main" id="{C9787105-D8CA-2143-FE7B-32B43CD52E28}"/>
              </a:ext>
            </a:extLst>
          </p:cNvPr>
          <p:cNvPicPr>
            <a:picLocks noChangeAspect="1"/>
          </p:cNvPicPr>
          <p:nvPr/>
        </p:nvPicPr>
        <p:blipFill>
          <a:blip r:embed="rId7"/>
          <a:stretch>
            <a:fillRect/>
          </a:stretch>
        </p:blipFill>
        <p:spPr>
          <a:xfrm>
            <a:off x="8223108" y="3643843"/>
            <a:ext cx="3761008" cy="2547315"/>
          </a:xfrm>
          <a:prstGeom prst="rect">
            <a:avLst/>
          </a:prstGeom>
          <a:effectLst>
            <a:outerShdw blurRad="50800" dist="38100" dir="5400000" algn="t" rotWithShape="0">
              <a:prstClr val="black">
                <a:alpha val="40000"/>
              </a:prstClr>
            </a:outerShdw>
          </a:effectLst>
        </p:spPr>
      </p:pic>
      <p:sp>
        <p:nvSpPr>
          <p:cNvPr id="27" name="Oval 26">
            <a:extLst>
              <a:ext uri="{FF2B5EF4-FFF2-40B4-BE49-F238E27FC236}">
                <a16:creationId xmlns:a16="http://schemas.microsoft.com/office/drawing/2014/main" id="{2157A438-B80A-B4ED-59AE-5D8A3074787A}"/>
              </a:ext>
            </a:extLst>
          </p:cNvPr>
          <p:cNvSpPr/>
          <p:nvPr/>
        </p:nvSpPr>
        <p:spPr>
          <a:xfrm>
            <a:off x="7999374" y="372644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b="1">
                <a:solidFill>
                  <a:prstClr val="black"/>
                </a:solidFill>
                <a:latin typeface="Univers Condensed" panose="020B0506020202050204" pitchFamily="34" charset="0"/>
              </a:rPr>
              <a:t>2</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8" name="Rectangle 27">
            <a:extLst>
              <a:ext uri="{FF2B5EF4-FFF2-40B4-BE49-F238E27FC236}">
                <a16:creationId xmlns:a16="http://schemas.microsoft.com/office/drawing/2014/main" id="{6F0A6382-683B-B9C3-1C84-2E2F8248FBFB}"/>
              </a:ext>
            </a:extLst>
          </p:cNvPr>
          <p:cNvSpPr/>
          <p:nvPr/>
        </p:nvSpPr>
        <p:spPr>
          <a:xfrm>
            <a:off x="1541250" y="5595812"/>
            <a:ext cx="3761008" cy="584775"/>
          </a:xfrm>
          <a:prstGeom prst="rect">
            <a:avLst/>
          </a:prstGeom>
          <a:ln>
            <a:noFill/>
          </a:ln>
        </p:spPr>
        <p:txBody>
          <a:bodyPr wrap="square">
            <a:spAutoFit/>
          </a:bodyPr>
          <a:lstStyle/>
          <a:p>
            <a:r>
              <a:rPr lang="fr" sz="1600" b="1" dirty="0">
                <a:latin typeface="Univers Condensed Light" panose="020B0306020202040204" pitchFamily="34" charset="0"/>
              </a:rPr>
              <a:t>Remarque : </a:t>
            </a:r>
            <a:r>
              <a:rPr lang="fr" sz="1600" dirty="0">
                <a:latin typeface="Univers Condensed Light" panose="020B0306020202040204" pitchFamily="34" charset="0"/>
              </a:rPr>
              <a:t>Il n'est pas nécessaire d'être connecté sur parts.cat.com pour voir cette vue.</a:t>
            </a:r>
          </a:p>
        </p:txBody>
      </p:sp>
      <p:pic>
        <p:nvPicPr>
          <p:cNvPr id="29" name="Graphic 28" descr="Commentaire Ajouter avec remplissage uni">
            <a:extLst>
              <a:ext uri="{FF2B5EF4-FFF2-40B4-BE49-F238E27FC236}">
                <a16:creationId xmlns:a16="http://schemas.microsoft.com/office/drawing/2014/main" id="{D4278468-6729-CF39-5BB7-17FEB2C4E6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2487" y="5394745"/>
            <a:ext cx="986909" cy="986909"/>
          </a:xfrm>
          <a:prstGeom prst="rect">
            <a:avLst/>
          </a:prstGeom>
        </p:spPr>
      </p:pic>
      <p:sp>
        <p:nvSpPr>
          <p:cNvPr id="3" name="object 5">
            <a:extLst>
              <a:ext uri="{FF2B5EF4-FFF2-40B4-BE49-F238E27FC236}">
                <a16:creationId xmlns:a16="http://schemas.microsoft.com/office/drawing/2014/main" id="{710D4B1E-A9FC-FA18-01B4-AE70A8F8C974}"/>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MON ÉQUIPEMENT</a:t>
            </a: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RECHERCHE DE KITS D'ENTRETIEN PLANIFIÉ ET D'OPTIONS D'ENTRETIEN LIBRE</a:t>
            </a:r>
            <a:endParaRPr lang="en-US" sz="4800" b="1">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390330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8" y="1910368"/>
            <a:ext cx="484632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Lorsqu'un problème est détecté sur votre équipement, cliquez sur l'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onglet Recommandations d'entretien </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sur la page d'accueil.</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85632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18" y="3102430"/>
            <a:ext cx="4846320" cy="260899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Afficher les détails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pour plus d'informations sur le problème et les options disponibles :</a:t>
            </a:r>
          </a:p>
          <a:p>
            <a:pPr marL="461963"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Affichez un résumé du problème.</a:t>
            </a:r>
          </a:p>
          <a:p>
            <a:pPr marL="457200" marR="0" lvl="0" indent="-22860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Comprenez l'impact s'il n'est pas résolu.</a:t>
            </a:r>
          </a:p>
          <a:p>
            <a:pPr marL="457200" marR="0" lvl="0" indent="-22860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Parcourez les recommandations sur la façon de résoudre le problème, comme l'achat des pièces requises ou la demande d'entretien auprès d'un concessionnaire.</a:t>
            </a:r>
          </a:p>
        </p:txBody>
      </p:sp>
      <p:sp>
        <p:nvSpPr>
          <p:cNvPr id="8" name="Oval 7">
            <a:extLst>
              <a:ext uri="{FF2B5EF4-FFF2-40B4-BE49-F238E27FC236}">
                <a16:creationId xmlns:a16="http://schemas.microsoft.com/office/drawing/2014/main" id="{3077340F-91F7-A04E-A20C-023587B68ADB}"/>
              </a:ext>
            </a:extLst>
          </p:cNvPr>
          <p:cNvSpPr/>
          <p:nvPr/>
        </p:nvSpPr>
        <p:spPr>
          <a:xfrm>
            <a:off x="771985" y="304838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5" name="Picture 14">
            <a:hlinkClick r:id="rId4" action="ppaction://hlinksldjump"/>
            <a:extLst>
              <a:ext uri="{FF2B5EF4-FFF2-40B4-BE49-F238E27FC236}">
                <a16:creationId xmlns:a16="http://schemas.microsoft.com/office/drawing/2014/main" id="{ABFB5C46-E29D-2658-6870-167792E97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10" name="Rectangle 9">
            <a:extLst>
              <a:ext uri="{FF2B5EF4-FFF2-40B4-BE49-F238E27FC236}">
                <a16:creationId xmlns:a16="http://schemas.microsoft.com/office/drawing/2014/main" id="{9F2802C6-F80C-A509-A0A7-CEE12C233244}"/>
              </a:ext>
            </a:extLst>
          </p:cNvPr>
          <p:cNvSpPr/>
          <p:nvPr/>
        </p:nvSpPr>
        <p:spPr>
          <a:xfrm>
            <a:off x="1539352" y="5873678"/>
            <a:ext cx="7415820" cy="338554"/>
          </a:xfrm>
          <a:prstGeom prst="rect">
            <a:avLst/>
          </a:prstGeom>
          <a:ln>
            <a:noFill/>
          </a:ln>
        </p:spPr>
        <p:txBody>
          <a:bodyPr wrap="square">
            <a:spAutoFit/>
          </a:bodyPr>
          <a:lstStyle/>
          <a:p>
            <a:r>
              <a:rPr lang="fr" sz="1600" b="1" dirty="0">
                <a:latin typeface="Univers Condensed Light" panose="020B0306020202040204" pitchFamily="34" charset="0"/>
              </a:rPr>
              <a:t>Nota : </a:t>
            </a:r>
            <a:r>
              <a:rPr lang="fr" sz="1600" dirty="0">
                <a:latin typeface="Univers Condensed Light" panose="020B0306020202040204" pitchFamily="34" charset="0"/>
              </a:rPr>
              <a:t>Pour plus d'informations sur les recommandations d'entretien, </a:t>
            </a:r>
            <a:r>
              <a:rPr lang="fr" sz="1600" dirty="0">
                <a:latin typeface="Univers Condensed Light" panose="020B0306020202040204" pitchFamily="34" charset="0"/>
                <a:hlinkClick r:id="rId6"/>
              </a:rPr>
              <a:t>veuillez regarder cette vidéo</a:t>
            </a:r>
            <a:r>
              <a:rPr lang="fr" sz="1600" dirty="0">
                <a:latin typeface="Univers Condensed Light" panose="020B0306020202040204" pitchFamily="34" charset="0"/>
              </a:rPr>
              <a:t>.</a:t>
            </a:r>
          </a:p>
        </p:txBody>
      </p:sp>
      <p:pic>
        <p:nvPicPr>
          <p:cNvPr id="12" name="Graphic 11" descr="Commentaire Ajouter avec remplissage uni">
            <a:extLst>
              <a:ext uri="{FF2B5EF4-FFF2-40B4-BE49-F238E27FC236}">
                <a16:creationId xmlns:a16="http://schemas.microsoft.com/office/drawing/2014/main" id="{556156D4-47C3-8C69-2015-1762CC57DA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019" y="5549501"/>
            <a:ext cx="986909" cy="986909"/>
          </a:xfrm>
          <a:prstGeom prst="rect">
            <a:avLst/>
          </a:prstGeom>
        </p:spPr>
      </p:pic>
      <p:sp>
        <p:nvSpPr>
          <p:cNvPr id="14" name="object 5">
            <a:extLst>
              <a:ext uri="{FF2B5EF4-FFF2-40B4-BE49-F238E27FC236}">
                <a16:creationId xmlns:a16="http://schemas.microsoft.com/office/drawing/2014/main" id="{F221599A-700E-0C62-FAFE-CA578FF70277}"/>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MON ÉQUIPEMENT</a:t>
            </a: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RECOMMANDATIONS D'ENTRETIEN</a:t>
            </a:r>
            <a:endParaRPr lang="en-US" sz="4800" b="1">
              <a:solidFill>
                <a:schemeClr val="tx1"/>
              </a:solidFill>
              <a:latin typeface="Univers Condensed" panose="020B0506020202050204" pitchFamily="34" charset="0"/>
            </a:endParaRPr>
          </a:p>
        </p:txBody>
      </p:sp>
      <p:pic>
        <p:nvPicPr>
          <p:cNvPr id="4" name="Picture 3" descr="A computer with a blank screen&#10;&#10;Description automatically generated">
            <a:extLst>
              <a:ext uri="{FF2B5EF4-FFF2-40B4-BE49-F238E27FC236}">
                <a16:creationId xmlns:a16="http://schemas.microsoft.com/office/drawing/2014/main" id="{2B1628EF-4525-1F66-F696-D5EA946860A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869997" y="1549422"/>
            <a:ext cx="5777444" cy="3474720"/>
          </a:xfrm>
          <a:prstGeom prst="rect">
            <a:avLst/>
          </a:prstGeom>
        </p:spPr>
      </p:pic>
      <p:grpSp>
        <p:nvGrpSpPr>
          <p:cNvPr id="17" name="Group 16">
            <a:extLst>
              <a:ext uri="{FF2B5EF4-FFF2-40B4-BE49-F238E27FC236}">
                <a16:creationId xmlns:a16="http://schemas.microsoft.com/office/drawing/2014/main" id="{71873C8D-95E5-0598-4CFE-8D0B4864A51A}"/>
              </a:ext>
            </a:extLst>
          </p:cNvPr>
          <p:cNvGrpSpPr/>
          <p:nvPr/>
        </p:nvGrpSpPr>
        <p:grpSpPr>
          <a:xfrm>
            <a:off x="6695637" y="1910255"/>
            <a:ext cx="4133088" cy="2605787"/>
            <a:chOff x="6695637" y="1910255"/>
            <a:chExt cx="4133088" cy="2605787"/>
          </a:xfrm>
        </p:grpSpPr>
        <p:pic>
          <p:nvPicPr>
            <p:cNvPr id="18" name="Picture 17">
              <a:extLst>
                <a:ext uri="{FF2B5EF4-FFF2-40B4-BE49-F238E27FC236}">
                  <a16:creationId xmlns:a16="http://schemas.microsoft.com/office/drawing/2014/main" id="{A8FEBAF6-54DC-9A4E-FCA4-DFD6DE0AB323}"/>
                </a:ext>
              </a:extLst>
            </p:cNvPr>
            <p:cNvPicPr>
              <a:picLocks noChangeAspect="1"/>
            </p:cNvPicPr>
            <p:nvPr/>
          </p:nvPicPr>
          <p:blipFill>
            <a:blip r:embed="rId10"/>
            <a:srcRect l="13026" r="13381" b="10275"/>
            <a:stretch>
              <a:fillRect/>
            </a:stretch>
          </p:blipFill>
          <p:spPr>
            <a:xfrm>
              <a:off x="6695637" y="1910255"/>
              <a:ext cx="4133088" cy="2596804"/>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0800065B-259F-799E-A3D4-9196C264AAAC}"/>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a:xfrm>
              <a:off x="6695637" y="3204753"/>
              <a:ext cx="4132825" cy="1311289"/>
            </a:xfrm>
            <a:prstGeom prst="rect">
              <a:avLst/>
            </a:prstGeom>
            <a:ln>
              <a:noFill/>
            </a:ln>
          </p:spPr>
        </p:pic>
      </p:grpSp>
      <p:sp>
        <p:nvSpPr>
          <p:cNvPr id="20" name="Rectangle 19">
            <a:extLst>
              <a:ext uri="{FF2B5EF4-FFF2-40B4-BE49-F238E27FC236}">
                <a16:creationId xmlns:a16="http://schemas.microsoft.com/office/drawing/2014/main" id="{4949BF9D-BABA-FE70-695C-22492D6EEC30}"/>
              </a:ext>
            </a:extLst>
          </p:cNvPr>
          <p:cNvSpPr/>
          <p:nvPr/>
        </p:nvSpPr>
        <p:spPr>
          <a:xfrm>
            <a:off x="8479824" y="4553331"/>
            <a:ext cx="475348" cy="6333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1D75D9C-F87D-D546-275C-0EB754A540A0}"/>
              </a:ext>
            </a:extLst>
          </p:cNvPr>
          <p:cNvPicPr>
            <a:picLocks noChangeAspect="1"/>
          </p:cNvPicPr>
          <p:nvPr/>
        </p:nvPicPr>
        <p:blipFill>
          <a:blip r:embed="rId12"/>
          <a:srcRect l="15029" t="1359" r="15516" b="9124"/>
          <a:stretch>
            <a:fillRect/>
          </a:stretch>
        </p:blipFill>
        <p:spPr>
          <a:xfrm>
            <a:off x="8923048" y="3966931"/>
            <a:ext cx="2527316" cy="2046351"/>
          </a:xfrm>
          <a:prstGeom prst="rect">
            <a:avLst/>
          </a:prstGeom>
          <a:ln>
            <a:noFill/>
          </a:ln>
          <a:effectLst>
            <a:outerShdw blurRad="50800" dist="38100" dir="5400000" algn="t" rotWithShape="0">
              <a:prstClr val="black">
                <a:alpha val="40000"/>
              </a:prstClr>
            </a:outerShdw>
          </a:effectLst>
        </p:spPr>
      </p:pic>
      <p:sp>
        <p:nvSpPr>
          <p:cNvPr id="22" name="Oval 21">
            <a:extLst>
              <a:ext uri="{FF2B5EF4-FFF2-40B4-BE49-F238E27FC236}">
                <a16:creationId xmlns:a16="http://schemas.microsoft.com/office/drawing/2014/main" id="{9C46D834-6171-6F22-4F71-29174939B146}"/>
              </a:ext>
            </a:extLst>
          </p:cNvPr>
          <p:cNvSpPr/>
          <p:nvPr/>
        </p:nvSpPr>
        <p:spPr>
          <a:xfrm>
            <a:off x="6540185" y="353917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23" name="Picture 22">
            <a:extLst>
              <a:ext uri="{FF2B5EF4-FFF2-40B4-BE49-F238E27FC236}">
                <a16:creationId xmlns:a16="http://schemas.microsoft.com/office/drawing/2014/main" id="{541A52E7-2718-B2E2-CDDD-EB250C970653}"/>
              </a:ext>
            </a:extLst>
          </p:cNvPr>
          <p:cNvPicPr>
            <a:picLocks noChangeAspect="1"/>
          </p:cNvPicPr>
          <p:nvPr/>
        </p:nvPicPr>
        <p:blipFill>
          <a:blip r:embed="rId13"/>
          <a:stretch>
            <a:fillRect/>
          </a:stretch>
        </p:blipFill>
        <p:spPr>
          <a:xfrm>
            <a:off x="9179218" y="5675353"/>
            <a:ext cx="126707" cy="90132"/>
          </a:xfrm>
          <a:prstGeom prst="rect">
            <a:avLst/>
          </a:prstGeom>
        </p:spPr>
      </p:pic>
      <p:sp>
        <p:nvSpPr>
          <p:cNvPr id="24" name="Oval 23">
            <a:extLst>
              <a:ext uri="{FF2B5EF4-FFF2-40B4-BE49-F238E27FC236}">
                <a16:creationId xmlns:a16="http://schemas.microsoft.com/office/drawing/2014/main" id="{DD6D9B29-C55E-C366-0E03-AFDA357B5D17}"/>
              </a:ext>
            </a:extLst>
          </p:cNvPr>
          <p:cNvSpPr/>
          <p:nvPr/>
        </p:nvSpPr>
        <p:spPr>
          <a:xfrm>
            <a:off x="11313204" y="382977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210771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hlinkClick r:id="rId4" action="ppaction://hlinksldjump"/>
            <a:extLst>
              <a:ext uri="{FF2B5EF4-FFF2-40B4-BE49-F238E27FC236}">
                <a16:creationId xmlns:a16="http://schemas.microsoft.com/office/drawing/2014/main" id="{C8FDDE00-ACEB-3111-A4F8-4819D4F1C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 name="object 5">
            <a:extLst>
              <a:ext uri="{FF2B5EF4-FFF2-40B4-BE49-F238E27FC236}">
                <a16:creationId xmlns:a16="http://schemas.microsoft.com/office/drawing/2014/main" id="{96B37248-5E3C-7430-3E02-8F83F3A1A7CD}"/>
              </a:ext>
            </a:extLst>
          </p:cNvPr>
          <p:cNvSpPr txBox="1">
            <a:spLocks/>
          </p:cNvSpPr>
          <p:nvPr/>
        </p:nvSpPr>
        <p:spPr>
          <a:xfrm>
            <a:off x="1027704" y="417257"/>
            <a:ext cx="9354546" cy="1054606"/>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a:r>
              <a:rPr lang="fr" sz="4800" b="1">
                <a:solidFill>
                  <a:schemeClr val="tx1"/>
                </a:solidFill>
                <a:latin typeface="Univers Condensed" panose="020B0506020202050204" pitchFamily="34" charset="0"/>
              </a:rPr>
              <a:t>RECHERCHE SUR SITE</a:t>
            </a:r>
            <a:endParaRPr lang="en-US"/>
          </a:p>
          <a:p>
            <a:pPr marL="7620"/>
            <a:r>
              <a:rPr lang="fr" sz="2000">
                <a:solidFill>
                  <a:prstClr val="black"/>
                </a:solidFill>
                <a:latin typeface="Univers Condensed"/>
                <a:ea typeface="+mn-ea"/>
                <a:cs typeface="+mn-cs"/>
              </a:rPr>
              <a:t>BARRE DE RECHERCHE</a:t>
            </a:r>
            <a:endParaRPr lang="en-US" sz="4800" b="1">
              <a:solidFill>
                <a:prstClr val="black"/>
              </a:solidFill>
              <a:latin typeface="Univers Condensed"/>
            </a:endParaRPr>
          </a:p>
        </p:txBody>
      </p:sp>
      <p:sp>
        <p:nvSpPr>
          <p:cNvPr id="12" name="Rectangle 11">
            <a:extLst>
              <a:ext uri="{FF2B5EF4-FFF2-40B4-BE49-F238E27FC236}">
                <a16:creationId xmlns:a16="http://schemas.microsoft.com/office/drawing/2014/main" id="{A7BEBC3C-8C0C-E167-B53F-F17E7E0AC712}"/>
              </a:ext>
            </a:extLst>
          </p:cNvPr>
          <p:cNvSpPr/>
          <p:nvPr/>
        </p:nvSpPr>
        <p:spPr>
          <a:xfrm>
            <a:off x="9433287" y="160921"/>
            <a:ext cx="2612268" cy="1077218"/>
          </a:xfrm>
          <a:prstGeom prst="rect">
            <a:avLst/>
          </a:prstGeom>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la recherche sur site,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6"/>
              </a:rPr>
              <a:t>veuillez regarder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22" name="Graphic 21" descr="Commentaire Ajouter avec remplissage uni">
            <a:extLst>
              <a:ext uri="{FF2B5EF4-FFF2-40B4-BE49-F238E27FC236}">
                <a16:creationId xmlns:a16="http://schemas.microsoft.com/office/drawing/2014/main" id="{7421DF4A-DBE1-4E61-E44F-AFBA32863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5953" y="206076"/>
            <a:ext cx="986909" cy="986909"/>
          </a:xfrm>
          <a:prstGeom prst="rect">
            <a:avLst/>
          </a:prstGeom>
        </p:spPr>
      </p:pic>
      <p:sp>
        <p:nvSpPr>
          <p:cNvPr id="34" name="object 6">
            <a:extLst>
              <a:ext uri="{FF2B5EF4-FFF2-40B4-BE49-F238E27FC236}">
                <a16:creationId xmlns:a16="http://schemas.microsoft.com/office/drawing/2014/main" id="{C0BD1743-5258-959B-3FA2-B5C1A08618D6}"/>
              </a:ext>
            </a:extLst>
          </p:cNvPr>
          <p:cNvSpPr txBox="1"/>
          <p:nvPr/>
        </p:nvSpPr>
        <p:spPr>
          <a:xfrm>
            <a:off x="1408420" y="1857456"/>
            <a:ext cx="4572000" cy="939309"/>
          </a:xfrm>
          <a:prstGeom prst="rect">
            <a:avLst/>
          </a:prstGeom>
        </p:spPr>
        <p:txBody>
          <a:bodyPr vert="horz" wrap="square" lIns="0" tIns="7316" rIns="0" bIns="0" rtlCol="0">
            <a:spAutoFit/>
          </a:bodyPr>
          <a:lstStyle/>
          <a:p>
            <a:pPr>
              <a:lnSpc>
                <a:spcPct val="115000"/>
              </a:lnSpc>
              <a:buClr>
                <a:schemeClr val="dk1"/>
              </a:buClr>
              <a:buSzPts val="1100"/>
            </a:pPr>
            <a:r>
              <a:rPr lang="fr">
                <a:latin typeface="Univers Condensed Light" panose="020B0306020202040204" pitchFamily="34" charset="0"/>
              </a:rPr>
              <a:t>Sur la page d'accueil, cliquez sur dans la barre de recherche. Saisissez un numéro de pièce ou un terme de recherche. </a:t>
            </a:r>
            <a:endParaRPr lang="en-US">
              <a:latin typeface="Univers Condensed Light" panose="020B0306020202040204" pitchFamily="34" charset="0"/>
              <a:ea typeface="Univers 47 Condensed Light" charset="0"/>
              <a:cs typeface="Univers 47 Condensed Light" charset="0"/>
              <a:sym typeface="Arial Narrow"/>
            </a:endParaRPr>
          </a:p>
        </p:txBody>
      </p:sp>
      <p:sp>
        <p:nvSpPr>
          <p:cNvPr id="35" name="Oval 34">
            <a:extLst>
              <a:ext uri="{FF2B5EF4-FFF2-40B4-BE49-F238E27FC236}">
                <a16:creationId xmlns:a16="http://schemas.microsoft.com/office/drawing/2014/main" id="{15A550A6-51CA-AB3C-0FC7-A353712B5116}"/>
              </a:ext>
            </a:extLst>
          </p:cNvPr>
          <p:cNvSpPr/>
          <p:nvPr/>
        </p:nvSpPr>
        <p:spPr>
          <a:xfrm>
            <a:off x="771985" y="180341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36" name="object 6">
            <a:extLst>
              <a:ext uri="{FF2B5EF4-FFF2-40B4-BE49-F238E27FC236}">
                <a16:creationId xmlns:a16="http://schemas.microsoft.com/office/drawing/2014/main" id="{AADCB6F0-542D-7BBB-766B-55468CD6E286}"/>
              </a:ext>
            </a:extLst>
          </p:cNvPr>
          <p:cNvSpPr txBox="1"/>
          <p:nvPr/>
        </p:nvSpPr>
        <p:spPr>
          <a:xfrm>
            <a:off x="1403042" y="2928338"/>
            <a:ext cx="4572000" cy="2532053"/>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Dans la fenêtre contextuelle, une variété d'options apparaîtra pour vous aider dans votre recherche :</a:t>
            </a:r>
          </a:p>
          <a:p>
            <a:pPr marL="463550" lvl="0" indent="-238125">
              <a:lnSpc>
                <a:spcPct val="115000"/>
              </a:lnSpc>
              <a:buClr>
                <a:schemeClr val="dk1"/>
              </a:buClr>
              <a:buSzPts val="1100"/>
              <a:buFont typeface="Arial" panose="020B0604020202020204" pitchFamily="34" charset="0"/>
              <a:buChar char="•"/>
            </a:pPr>
            <a:r>
              <a:rPr lang="fr" dirty="0">
                <a:latin typeface="Univers Condensed Light" panose="020B0306020202040204" pitchFamily="34" charset="0"/>
              </a:rPr>
              <a:t>Utiliser des mots-clés suggérés pour trouver des termes de recherche connexes</a:t>
            </a:r>
          </a:p>
          <a:p>
            <a:pPr marL="463550" lvl="0" indent="-238125">
              <a:lnSpc>
                <a:spcPct val="115000"/>
              </a:lnSpc>
              <a:buClr>
                <a:schemeClr val="dk1"/>
              </a:buClr>
              <a:buSzPts val="1100"/>
              <a:buFont typeface="Arial" panose="020B0604020202020204" pitchFamily="34" charset="0"/>
              <a:buChar char="•"/>
            </a:pPr>
            <a:r>
              <a:rPr lang="fr" dirty="0">
                <a:latin typeface="Univers Condensed Light" panose="020B0306020202040204" pitchFamily="34" charset="0"/>
                <a:ea typeface="Univers 47 Condensed Light" charset="0"/>
                <a:cs typeface="Univers 47 Condensed Light" charset="0"/>
                <a:sym typeface="Arial Narrow"/>
              </a:rPr>
              <a:t>Utilisez Catégories pour trouver une catégorie spécifique de produits à parcourir</a:t>
            </a:r>
          </a:p>
          <a:p>
            <a:pPr marL="463550" lvl="0" indent="-238125">
              <a:lnSpc>
                <a:spcPct val="115000"/>
              </a:lnSpc>
              <a:buClr>
                <a:schemeClr val="dk1"/>
              </a:buClr>
              <a:buSzPts val="1100"/>
              <a:buFont typeface="Arial" panose="020B0604020202020204" pitchFamily="34" charset="0"/>
              <a:buChar char="•"/>
            </a:pPr>
            <a:r>
              <a:rPr lang="fr" dirty="0">
                <a:latin typeface="Univers Condensed Light" panose="020B0306020202040204" pitchFamily="34" charset="0"/>
                <a:ea typeface="Univers 47 Condensed Light" charset="0"/>
                <a:cs typeface="Univers 47 Condensed Light" charset="0"/>
                <a:sym typeface="Arial Narrow"/>
              </a:rPr>
              <a:t>Utiliser les schémas de produits et de pièces pour accéder à une page de produit spécifique</a:t>
            </a:r>
          </a:p>
        </p:txBody>
      </p:sp>
      <p:sp>
        <p:nvSpPr>
          <p:cNvPr id="37" name="Oval 36">
            <a:extLst>
              <a:ext uri="{FF2B5EF4-FFF2-40B4-BE49-F238E27FC236}">
                <a16:creationId xmlns:a16="http://schemas.microsoft.com/office/drawing/2014/main" id="{9BEC9996-A31B-8873-4461-DA423516445C}"/>
              </a:ext>
            </a:extLst>
          </p:cNvPr>
          <p:cNvSpPr/>
          <p:nvPr/>
        </p:nvSpPr>
        <p:spPr>
          <a:xfrm>
            <a:off x="766607" y="287429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pic>
        <p:nvPicPr>
          <p:cNvPr id="38" name="Picture 37">
            <a:extLst>
              <a:ext uri="{FF2B5EF4-FFF2-40B4-BE49-F238E27FC236}">
                <a16:creationId xmlns:a16="http://schemas.microsoft.com/office/drawing/2014/main" id="{9DB4C593-7A65-3196-6612-72FF8BBD8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8421" y="5866258"/>
            <a:ext cx="402614" cy="402614"/>
          </a:xfrm>
          <a:prstGeom prst="rect">
            <a:avLst/>
          </a:prstGeom>
        </p:spPr>
      </p:pic>
      <p:sp>
        <p:nvSpPr>
          <p:cNvPr id="39" name="object 6">
            <a:extLst>
              <a:ext uri="{FF2B5EF4-FFF2-40B4-BE49-F238E27FC236}">
                <a16:creationId xmlns:a16="http://schemas.microsoft.com/office/drawing/2014/main" id="{0BDB3C8C-B5C7-1476-AD4A-10EE9BDCE8BF}"/>
              </a:ext>
            </a:extLst>
          </p:cNvPr>
          <p:cNvSpPr txBox="1"/>
          <p:nvPr/>
        </p:nvSpPr>
        <p:spPr>
          <a:xfrm>
            <a:off x="1403042" y="5568413"/>
            <a:ext cx="5760720" cy="620760"/>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Si vous ne trouvez pas ces suggestions utiles pour ce que vous recherchez, appuyez sur Entrée</a:t>
            </a:r>
            <a:r>
              <a:rPr lang="fr" b="1" dirty="0">
                <a:latin typeface="Univers Condensed Light" panose="020B0306020202040204" pitchFamily="34" charset="0"/>
              </a:rPr>
              <a:t> </a:t>
            </a:r>
            <a:r>
              <a:rPr lang="fr" dirty="0">
                <a:latin typeface="Univers Condensed Light" panose="020B0306020202040204" pitchFamily="34" charset="0"/>
              </a:rPr>
              <a:t>ou cliquez sur l'icône de recherche :</a:t>
            </a:r>
          </a:p>
        </p:txBody>
      </p:sp>
      <p:sp>
        <p:nvSpPr>
          <p:cNvPr id="40" name="Oval 39">
            <a:extLst>
              <a:ext uri="{FF2B5EF4-FFF2-40B4-BE49-F238E27FC236}">
                <a16:creationId xmlns:a16="http://schemas.microsoft.com/office/drawing/2014/main" id="{AA04BF1F-779F-9EF2-A5EC-37B11CD57702}"/>
              </a:ext>
            </a:extLst>
          </p:cNvPr>
          <p:cNvSpPr/>
          <p:nvPr/>
        </p:nvSpPr>
        <p:spPr>
          <a:xfrm>
            <a:off x="766607" y="551437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pic>
        <p:nvPicPr>
          <p:cNvPr id="4" name="Picture 3" descr="A computer with a blank screen&#10;&#10;AI-generated content may be incorrect.">
            <a:extLst>
              <a:ext uri="{FF2B5EF4-FFF2-40B4-BE49-F238E27FC236}">
                <a16:creationId xmlns:a16="http://schemas.microsoft.com/office/drawing/2014/main" id="{5236C41D-D6AA-349B-8075-F9CFBD3E93BD}"/>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713108" y="1707710"/>
            <a:ext cx="6400800" cy="3840481"/>
          </a:xfrm>
          <a:prstGeom prst="rect">
            <a:avLst/>
          </a:prstGeom>
        </p:spPr>
      </p:pic>
      <p:grpSp>
        <p:nvGrpSpPr>
          <p:cNvPr id="6" name="Group 5">
            <a:extLst>
              <a:ext uri="{FF2B5EF4-FFF2-40B4-BE49-F238E27FC236}">
                <a16:creationId xmlns:a16="http://schemas.microsoft.com/office/drawing/2014/main" id="{90C6F491-459F-8EC9-EFA0-F98CA4FCB909}"/>
              </a:ext>
            </a:extLst>
          </p:cNvPr>
          <p:cNvGrpSpPr/>
          <p:nvPr/>
        </p:nvGrpSpPr>
        <p:grpSpPr>
          <a:xfrm>
            <a:off x="6588658" y="2105387"/>
            <a:ext cx="4636008" cy="2876958"/>
            <a:chOff x="6588658" y="2105387"/>
            <a:chExt cx="4636008" cy="2876958"/>
          </a:xfrm>
        </p:grpSpPr>
        <p:grpSp>
          <p:nvGrpSpPr>
            <p:cNvPr id="7" name="Group 6">
              <a:extLst>
                <a:ext uri="{FF2B5EF4-FFF2-40B4-BE49-F238E27FC236}">
                  <a16:creationId xmlns:a16="http://schemas.microsoft.com/office/drawing/2014/main" id="{18432517-9287-629F-5BC1-43D5723FB549}"/>
                </a:ext>
              </a:extLst>
            </p:cNvPr>
            <p:cNvGrpSpPr/>
            <p:nvPr/>
          </p:nvGrpSpPr>
          <p:grpSpPr>
            <a:xfrm>
              <a:off x="6588658" y="2105387"/>
              <a:ext cx="4636008" cy="2876958"/>
              <a:chOff x="5226531" y="2097894"/>
              <a:chExt cx="4636008" cy="2876958"/>
            </a:xfrm>
          </p:grpSpPr>
          <p:pic>
            <p:nvPicPr>
              <p:cNvPr id="9" name="Picture 8">
                <a:extLst>
                  <a:ext uri="{FF2B5EF4-FFF2-40B4-BE49-F238E27FC236}">
                    <a16:creationId xmlns:a16="http://schemas.microsoft.com/office/drawing/2014/main" id="{63B8CB0C-576B-39D5-071F-26740A995E12}"/>
                  </a:ext>
                </a:extLst>
              </p:cNvPr>
              <p:cNvPicPr>
                <a:picLocks noChangeAspect="1"/>
              </p:cNvPicPr>
              <p:nvPr/>
            </p:nvPicPr>
            <p:blipFill>
              <a:blip r:embed="rId11"/>
              <a:srcRect l="13026" t="71017" r="13381" b="10985"/>
              <a:stretch>
                <a:fillRect/>
              </a:stretch>
            </p:blipFill>
            <p:spPr>
              <a:xfrm>
                <a:off x="5226531" y="4390571"/>
                <a:ext cx="4636008" cy="584281"/>
              </a:xfrm>
              <a:prstGeom prst="rect">
                <a:avLst/>
              </a:prstGeom>
            </p:spPr>
          </p:pic>
          <p:pic>
            <p:nvPicPr>
              <p:cNvPr id="10" name="Picture 9">
                <a:extLst>
                  <a:ext uri="{FF2B5EF4-FFF2-40B4-BE49-F238E27FC236}">
                    <a16:creationId xmlns:a16="http://schemas.microsoft.com/office/drawing/2014/main" id="{7D201313-86A1-BF20-8021-01408817A809}"/>
                  </a:ext>
                </a:extLst>
              </p:cNvPr>
              <p:cNvPicPr>
                <a:picLocks noChangeAspect="1"/>
              </p:cNvPicPr>
              <p:nvPr/>
            </p:nvPicPr>
            <p:blipFill>
              <a:blip r:embed="rId12"/>
              <a:srcRect l="9145" r="9081"/>
              <a:stretch>
                <a:fillRect/>
              </a:stretch>
            </p:blipFill>
            <p:spPr>
              <a:xfrm>
                <a:off x="5226531" y="2097894"/>
                <a:ext cx="4636008" cy="2554314"/>
              </a:xfrm>
              <a:prstGeom prst="rect">
                <a:avLst/>
              </a:prstGeom>
            </p:spPr>
          </p:pic>
        </p:grpSp>
        <p:pic>
          <p:nvPicPr>
            <p:cNvPr id="8" name="Picture 7" descr="A screenshot of a computer&#10;&#10;AI-generated content may be incorrect.">
              <a:extLst>
                <a:ext uri="{FF2B5EF4-FFF2-40B4-BE49-F238E27FC236}">
                  <a16:creationId xmlns:a16="http://schemas.microsoft.com/office/drawing/2014/main" id="{E0D539C4-D4C7-A1C5-99BA-3AAE48B5F0C5}"/>
                </a:ext>
              </a:extLst>
            </p:cNvPr>
            <p:cNvPicPr>
              <a:picLocks noChangeAspect="1"/>
            </p:cNvPicPr>
            <p:nvPr/>
          </p:nvPicPr>
          <p:blipFill>
            <a:blip r:embed="rId13"/>
            <a:srcRect l="33306" t="28699" r="4981" b="14792"/>
            <a:stretch>
              <a:fillRect/>
            </a:stretch>
          </p:blipFill>
          <p:spPr>
            <a:xfrm>
              <a:off x="8248363" y="3162016"/>
              <a:ext cx="2377440" cy="1786280"/>
            </a:xfrm>
            <a:prstGeom prst="roundRect">
              <a:avLst>
                <a:gd name="adj" fmla="val 753"/>
              </a:avLst>
            </a:prstGeom>
            <a:ln>
              <a:solidFill>
                <a:schemeClr val="bg1">
                  <a:lumMod val="95000"/>
                </a:schemeClr>
              </a:solidFill>
            </a:ln>
            <a:effectLst/>
          </p:spPr>
        </p:pic>
      </p:grpSp>
      <p:sp>
        <p:nvSpPr>
          <p:cNvPr id="11" name="Oval 10">
            <a:extLst>
              <a:ext uri="{FF2B5EF4-FFF2-40B4-BE49-F238E27FC236}">
                <a16:creationId xmlns:a16="http://schemas.microsoft.com/office/drawing/2014/main" id="{84C7C57E-3CD5-CC6F-BDF0-072E8B18BD5F}"/>
              </a:ext>
            </a:extLst>
          </p:cNvPr>
          <p:cNvSpPr/>
          <p:nvPr/>
        </p:nvSpPr>
        <p:spPr>
          <a:xfrm>
            <a:off x="7421035" y="293109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1</a:t>
            </a:r>
          </a:p>
        </p:txBody>
      </p:sp>
      <p:sp>
        <p:nvSpPr>
          <p:cNvPr id="14" name="Oval 13">
            <a:extLst>
              <a:ext uri="{FF2B5EF4-FFF2-40B4-BE49-F238E27FC236}">
                <a16:creationId xmlns:a16="http://schemas.microsoft.com/office/drawing/2014/main" id="{02DDF3CC-3B38-9240-98D1-FCAD86A67266}"/>
              </a:ext>
            </a:extLst>
          </p:cNvPr>
          <p:cNvSpPr/>
          <p:nvPr/>
        </p:nvSpPr>
        <p:spPr>
          <a:xfrm>
            <a:off x="10061774" y="293109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a:solidFill>
                  <a:schemeClr val="tx1"/>
                </a:solidFill>
                <a:latin typeface="Univers Condensed"/>
              </a:rPr>
              <a:t>3</a:t>
            </a:r>
            <a:endParaRPr lang="en-US" b="1">
              <a:solidFill>
                <a:schemeClr val="tx1"/>
              </a:solidFill>
              <a:latin typeface="Univers Condensed" panose="020B0506020202050204" pitchFamily="34" charset="0"/>
            </a:endParaRPr>
          </a:p>
        </p:txBody>
      </p:sp>
      <p:sp>
        <p:nvSpPr>
          <p:cNvPr id="16" name="Oval 15">
            <a:extLst>
              <a:ext uri="{FF2B5EF4-FFF2-40B4-BE49-F238E27FC236}">
                <a16:creationId xmlns:a16="http://schemas.microsoft.com/office/drawing/2014/main" id="{09481CB9-6E7F-95D4-8931-78D3DDE8F9F5}"/>
              </a:ext>
            </a:extLst>
          </p:cNvPr>
          <p:cNvSpPr/>
          <p:nvPr/>
        </p:nvSpPr>
        <p:spPr>
          <a:xfrm>
            <a:off x="8013570" y="323983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a:solidFill>
                  <a:schemeClr val="tx1"/>
                </a:solidFill>
                <a:latin typeface="Univers Condensed"/>
              </a:rPr>
              <a:t>2</a:t>
            </a:r>
            <a:endParaRPr lang="en-US" b="1">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596025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E533-C402-28D9-FE41-BE1CD5E8DD83}"/>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0B4BC0-A82D-831A-3814-3C87EC5CBC1C}"/>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7D96D7-B503-44AD-C9C8-4D85575463A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6DA80C3D-F6DA-6553-E125-58F0FBA6A29D}"/>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hlinkClick r:id="rId4" action="ppaction://hlinksldjump"/>
            <a:extLst>
              <a:ext uri="{FF2B5EF4-FFF2-40B4-BE49-F238E27FC236}">
                <a16:creationId xmlns:a16="http://schemas.microsoft.com/office/drawing/2014/main" id="{E21303E6-F3F6-D33F-2B33-349D8FFB6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 name="object 5">
            <a:extLst>
              <a:ext uri="{FF2B5EF4-FFF2-40B4-BE49-F238E27FC236}">
                <a16:creationId xmlns:a16="http://schemas.microsoft.com/office/drawing/2014/main" id="{2C3F8D6F-E7D3-3381-0678-0A2765EC51E8}"/>
              </a:ext>
            </a:extLst>
          </p:cNvPr>
          <p:cNvSpPr txBox="1">
            <a:spLocks/>
          </p:cNvSpPr>
          <p:nvPr/>
        </p:nvSpPr>
        <p:spPr>
          <a:xfrm>
            <a:off x="1027704" y="417257"/>
            <a:ext cx="9354546" cy="1054606"/>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a:r>
              <a:rPr lang="fr" sz="4800" b="1">
                <a:solidFill>
                  <a:schemeClr val="tx1"/>
                </a:solidFill>
                <a:latin typeface="Univers Condensed" panose="020B0506020202050204" pitchFamily="34" charset="0"/>
              </a:rPr>
              <a:t>RECHERCHE SUR SITE</a:t>
            </a:r>
            <a:endParaRPr lang="en-US"/>
          </a:p>
          <a:p>
            <a:pPr marL="7620"/>
            <a:r>
              <a:rPr lang="fr" sz="2000">
                <a:solidFill>
                  <a:prstClr val="black"/>
                </a:solidFill>
                <a:latin typeface="Univers Condensed"/>
                <a:ea typeface="+mn-ea"/>
                <a:cs typeface="+mn-cs"/>
              </a:rPr>
              <a:t>RÉSULTATS DE LA RECHERCHE</a:t>
            </a:r>
            <a:endParaRPr lang="en-US" sz="4800" b="1">
              <a:solidFill>
                <a:prstClr val="black"/>
              </a:solidFill>
              <a:latin typeface="Univers Condensed"/>
            </a:endParaRPr>
          </a:p>
        </p:txBody>
      </p:sp>
      <p:pic>
        <p:nvPicPr>
          <p:cNvPr id="17" name="Picture 16" descr="Capture d'écran d'un ordinateur&#10;&#10;Le contenu généré par l'IA peut être incorrect.">
            <a:extLst>
              <a:ext uri="{FF2B5EF4-FFF2-40B4-BE49-F238E27FC236}">
                <a16:creationId xmlns:a16="http://schemas.microsoft.com/office/drawing/2014/main" id="{A896813B-D014-3A51-59C2-0B0ED309E238}"/>
              </a:ext>
            </a:extLst>
          </p:cNvPr>
          <p:cNvPicPr>
            <a:picLocks noChangeAspect="1"/>
          </p:cNvPicPr>
          <p:nvPr/>
        </p:nvPicPr>
        <p:blipFill>
          <a:blip r:embed="rId6"/>
          <a:srcRect l="-333" t="-61" b="25419"/>
          <a:stretch>
            <a:fillRect/>
          </a:stretch>
        </p:blipFill>
        <p:spPr>
          <a:xfrm>
            <a:off x="7784228" y="3516617"/>
            <a:ext cx="4114800" cy="2587767"/>
          </a:xfrm>
          <a:prstGeom prst="rect">
            <a:avLst/>
          </a:prstGeom>
          <a:effectLst>
            <a:outerShdw blurRad="50800" dist="38100" dir="5400000" algn="t" rotWithShape="0">
              <a:prstClr val="black">
                <a:alpha val="40000"/>
              </a:prstClr>
            </a:outerShdw>
          </a:effectLst>
        </p:spPr>
      </p:pic>
      <p:pic>
        <p:nvPicPr>
          <p:cNvPr id="9" name="Picture 8" descr="Capture d'écran d'un ordinateur&#10;&#10;Le contenu généré par l'IA peut être incorrect.">
            <a:extLst>
              <a:ext uri="{FF2B5EF4-FFF2-40B4-BE49-F238E27FC236}">
                <a16:creationId xmlns:a16="http://schemas.microsoft.com/office/drawing/2014/main" id="{13344946-9FC9-83DD-4103-F358CD235D73}"/>
              </a:ext>
            </a:extLst>
          </p:cNvPr>
          <p:cNvPicPr>
            <a:picLocks noChangeAspect="1"/>
          </p:cNvPicPr>
          <p:nvPr/>
        </p:nvPicPr>
        <p:blipFill>
          <a:blip r:embed="rId7"/>
          <a:srcRect l="-89" t="280" r="252" b="19243"/>
          <a:stretch>
            <a:fillRect/>
          </a:stretch>
        </p:blipFill>
        <p:spPr>
          <a:xfrm>
            <a:off x="7784228" y="675383"/>
            <a:ext cx="4114800" cy="2650325"/>
          </a:xfrm>
          <a:prstGeom prst="rect">
            <a:avLst/>
          </a:prstGeom>
          <a:effectLst>
            <a:outerShdw blurRad="50800" dist="38100" dir="5400000" algn="t" rotWithShape="0">
              <a:prstClr val="black">
                <a:alpha val="40000"/>
              </a:prstClr>
            </a:outerShdw>
          </a:effectLst>
        </p:spPr>
      </p:pic>
      <p:sp>
        <p:nvSpPr>
          <p:cNvPr id="24" name="Oval 23">
            <a:extLst>
              <a:ext uri="{FF2B5EF4-FFF2-40B4-BE49-F238E27FC236}">
                <a16:creationId xmlns:a16="http://schemas.microsoft.com/office/drawing/2014/main" id="{A6910868-4425-7E95-CAD3-735C5F6881BA}"/>
              </a:ext>
            </a:extLst>
          </p:cNvPr>
          <p:cNvSpPr/>
          <p:nvPr/>
        </p:nvSpPr>
        <p:spPr>
          <a:xfrm>
            <a:off x="11372385" y="132200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r" b="1">
                <a:solidFill>
                  <a:schemeClr val="tx1"/>
                </a:solidFill>
                <a:latin typeface="Univers Condensed"/>
              </a:rPr>
              <a:t>4</a:t>
            </a:r>
            <a:endParaRPr lang="en-US" b="1">
              <a:solidFill>
                <a:schemeClr val="tx1"/>
              </a:solidFill>
              <a:latin typeface="Univers Condensed" panose="020B0506020202050204" pitchFamily="34" charset="0"/>
            </a:endParaRPr>
          </a:p>
        </p:txBody>
      </p:sp>
      <p:sp>
        <p:nvSpPr>
          <p:cNvPr id="19" name="Oval 18">
            <a:extLst>
              <a:ext uri="{FF2B5EF4-FFF2-40B4-BE49-F238E27FC236}">
                <a16:creationId xmlns:a16="http://schemas.microsoft.com/office/drawing/2014/main" id="{AFC9761B-7726-BCE2-DDB0-D9A0C21C0F90}"/>
              </a:ext>
            </a:extLst>
          </p:cNvPr>
          <p:cNvSpPr/>
          <p:nvPr/>
        </p:nvSpPr>
        <p:spPr>
          <a:xfrm>
            <a:off x="7511244" y="232660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r" b="1">
                <a:solidFill>
                  <a:schemeClr val="tx1"/>
                </a:solidFill>
                <a:latin typeface="Univers Condensed"/>
              </a:rPr>
              <a:t>5</a:t>
            </a:r>
            <a:endParaRPr lang="en-US" b="1">
              <a:solidFill>
                <a:schemeClr val="tx1"/>
              </a:solidFill>
              <a:latin typeface="Univers Condensed" panose="020B0506020202050204" pitchFamily="34" charset="0"/>
            </a:endParaRPr>
          </a:p>
        </p:txBody>
      </p:sp>
      <p:sp>
        <p:nvSpPr>
          <p:cNvPr id="7" name="Oval 6">
            <a:extLst>
              <a:ext uri="{FF2B5EF4-FFF2-40B4-BE49-F238E27FC236}">
                <a16:creationId xmlns:a16="http://schemas.microsoft.com/office/drawing/2014/main" id="{218DD067-C3B1-471F-9402-B163E37E670B}"/>
              </a:ext>
            </a:extLst>
          </p:cNvPr>
          <p:cNvSpPr/>
          <p:nvPr/>
        </p:nvSpPr>
        <p:spPr>
          <a:xfrm>
            <a:off x="771985" y="190182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4</a:t>
            </a:r>
          </a:p>
        </p:txBody>
      </p:sp>
      <p:sp>
        <p:nvSpPr>
          <p:cNvPr id="12" name="object 6">
            <a:extLst>
              <a:ext uri="{FF2B5EF4-FFF2-40B4-BE49-F238E27FC236}">
                <a16:creationId xmlns:a16="http://schemas.microsoft.com/office/drawing/2014/main" id="{3D1BE5FE-F42F-EB52-4998-5B265BA765FB}"/>
              </a:ext>
            </a:extLst>
          </p:cNvPr>
          <p:cNvSpPr txBox="1"/>
          <p:nvPr/>
        </p:nvSpPr>
        <p:spPr>
          <a:xfrm>
            <a:off x="1412137" y="2722032"/>
            <a:ext cx="5760720" cy="1257858"/>
          </a:xfrm>
          <a:prstGeom prst="rect">
            <a:avLst/>
          </a:prstGeom>
        </p:spPr>
        <p:txBody>
          <a:bodyPr vert="horz" wrap="square" lIns="0" tIns="7316" rIns="0" bIns="0" rtlCol="0">
            <a:spAutoFit/>
          </a:bodyPr>
          <a:lstStyle/>
          <a:p>
            <a:pPr>
              <a:lnSpc>
                <a:spcPct val="115000"/>
              </a:lnSpc>
              <a:buClr>
                <a:schemeClr val="dk1"/>
              </a:buClr>
              <a:buSzPts val="1100"/>
            </a:pPr>
            <a:r>
              <a:rPr lang="fr">
                <a:latin typeface="Univers Condensed Light" panose="020B0306020202040204" pitchFamily="34" charset="0"/>
                <a:ea typeface="Univers 47 Condensed Light" charset="0"/>
                <a:cs typeface="Univers 47 Condensed Light" charset="0"/>
                <a:sym typeface="Arial Narrow"/>
              </a:rPr>
              <a:t>L'onglet Pièces affiche les pièces achetables qui correspondent à votre recherche (c'est-à-dire le numéro et le nom de la pièce, les spécifications, les modèles compatibles). Pour affiner les résultats, sélectionnez une catégorie ou des spécifications.</a:t>
            </a:r>
          </a:p>
        </p:txBody>
      </p:sp>
      <p:sp>
        <p:nvSpPr>
          <p:cNvPr id="14" name="object 6">
            <a:extLst>
              <a:ext uri="{FF2B5EF4-FFF2-40B4-BE49-F238E27FC236}">
                <a16:creationId xmlns:a16="http://schemas.microsoft.com/office/drawing/2014/main" id="{66ABB678-1A70-1329-D806-67CEFB4474FE}"/>
              </a:ext>
            </a:extLst>
          </p:cNvPr>
          <p:cNvSpPr txBox="1"/>
          <p:nvPr/>
        </p:nvSpPr>
        <p:spPr>
          <a:xfrm>
            <a:off x="1412137" y="1920276"/>
            <a:ext cx="5760720" cy="620760"/>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La page des résultats de la recherche s'affiche avec deux onglets d'options : Pièces et Schéma de pièces.</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22" name="Oval 21">
            <a:extLst>
              <a:ext uri="{FF2B5EF4-FFF2-40B4-BE49-F238E27FC236}">
                <a16:creationId xmlns:a16="http://schemas.microsoft.com/office/drawing/2014/main" id="{A56DEEB6-211C-4AC4-179D-202CA7CC2898}"/>
              </a:ext>
            </a:extLst>
          </p:cNvPr>
          <p:cNvSpPr/>
          <p:nvPr/>
        </p:nvSpPr>
        <p:spPr>
          <a:xfrm>
            <a:off x="787123" y="265329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sp>
        <p:nvSpPr>
          <p:cNvPr id="25" name="object 6">
            <a:extLst>
              <a:ext uri="{FF2B5EF4-FFF2-40B4-BE49-F238E27FC236}">
                <a16:creationId xmlns:a16="http://schemas.microsoft.com/office/drawing/2014/main" id="{0586BAB8-6907-D0BD-FED3-4BCFF01277FF}"/>
              </a:ext>
            </a:extLst>
          </p:cNvPr>
          <p:cNvSpPr txBox="1"/>
          <p:nvPr/>
        </p:nvSpPr>
        <p:spPr>
          <a:xfrm>
            <a:off x="1396999" y="4107571"/>
            <a:ext cx="5760720" cy="1257858"/>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L'onglet Parts Diagram (Schéma de pièces) affiche les diagrammes correspondant à votre recherche (c'est-à-dire le numéro et le nom du diagramme ou les pièces qui se trouvent dans le schéma). Pour affiner les résultats, sélectionnez un système.</a:t>
            </a:r>
            <a:endParaRPr lang="en-US">
              <a:latin typeface="Univers Condensed Light" panose="020B0306020202040204" pitchFamily="34" charset="0"/>
              <a:ea typeface="Univers 47 Condensed Light" charset="0"/>
              <a:cs typeface="Univers 47 Condensed Light" charset="0"/>
              <a:sym typeface="Arial Narrow"/>
            </a:endParaRPr>
          </a:p>
        </p:txBody>
      </p:sp>
      <p:sp>
        <p:nvSpPr>
          <p:cNvPr id="27" name="Oval 26">
            <a:extLst>
              <a:ext uri="{FF2B5EF4-FFF2-40B4-BE49-F238E27FC236}">
                <a16:creationId xmlns:a16="http://schemas.microsoft.com/office/drawing/2014/main" id="{01487B17-D746-FD84-F6F4-6A4E348DF195}"/>
              </a:ext>
            </a:extLst>
          </p:cNvPr>
          <p:cNvSpPr/>
          <p:nvPr/>
        </p:nvSpPr>
        <p:spPr>
          <a:xfrm>
            <a:off x="771985" y="403883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6</a:t>
            </a:r>
          </a:p>
        </p:txBody>
      </p:sp>
      <p:sp>
        <p:nvSpPr>
          <p:cNvPr id="28" name="Rectangle 27">
            <a:extLst>
              <a:ext uri="{FF2B5EF4-FFF2-40B4-BE49-F238E27FC236}">
                <a16:creationId xmlns:a16="http://schemas.microsoft.com/office/drawing/2014/main" id="{CF22C650-B8C5-EBA7-DBDB-00113C913064}"/>
              </a:ext>
            </a:extLst>
          </p:cNvPr>
          <p:cNvSpPr/>
          <p:nvPr/>
        </p:nvSpPr>
        <p:spPr>
          <a:xfrm>
            <a:off x="1539353" y="5571307"/>
            <a:ext cx="5530328" cy="738664"/>
          </a:xfrm>
          <a:prstGeom prst="rect">
            <a:avLst/>
          </a:prstGeom>
          <a:ln>
            <a:noFill/>
          </a:ln>
        </p:spPr>
        <p:txBody>
          <a:bodyPr wrap="square">
            <a:spAutoFit/>
          </a:bodyPr>
          <a:lstStyle/>
          <a:p>
            <a:r>
              <a:rPr lang="fr" sz="1400" b="1" dirty="0">
                <a:latin typeface="Univers Condensed Light" panose="020B0306020202040204" pitchFamily="34" charset="0"/>
              </a:rPr>
              <a:t>Nota : </a:t>
            </a:r>
            <a:r>
              <a:rPr lang="fr" sz="1400" dirty="0">
                <a:latin typeface="Univers Condensed Light" panose="020B0306020202040204" pitchFamily="34" charset="0"/>
              </a:rPr>
              <a:t>assurez-vous de sélectionner un équipement pour ne trouver que les pièces qui conviendront exactement à votre machine. L'ajout d'un numéro de série affiche les deux onglets. Sans numéro de série, seul l'onglet Pièces s'affiche.</a:t>
            </a:r>
          </a:p>
        </p:txBody>
      </p:sp>
      <p:pic>
        <p:nvPicPr>
          <p:cNvPr id="29" name="Graphic 28" descr="Commentaire Ajouter avec remplissage uni">
            <a:extLst>
              <a:ext uri="{FF2B5EF4-FFF2-40B4-BE49-F238E27FC236}">
                <a16:creationId xmlns:a16="http://schemas.microsoft.com/office/drawing/2014/main" id="{D075C3F0-2D7D-7922-7478-FC05ABC99D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5447185"/>
            <a:ext cx="986909" cy="986909"/>
          </a:xfrm>
          <a:prstGeom prst="rect">
            <a:avLst/>
          </a:prstGeom>
        </p:spPr>
      </p:pic>
      <p:sp>
        <p:nvSpPr>
          <p:cNvPr id="18" name="Oval 17">
            <a:extLst>
              <a:ext uri="{FF2B5EF4-FFF2-40B4-BE49-F238E27FC236}">
                <a16:creationId xmlns:a16="http://schemas.microsoft.com/office/drawing/2014/main" id="{D79FA0FF-09F2-ABFD-0A9C-EE4A62078194}"/>
              </a:ext>
            </a:extLst>
          </p:cNvPr>
          <p:cNvSpPr/>
          <p:nvPr/>
        </p:nvSpPr>
        <p:spPr>
          <a:xfrm>
            <a:off x="7511244" y="510461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fr" b="1">
                <a:solidFill>
                  <a:schemeClr val="tx1"/>
                </a:solidFill>
                <a:latin typeface="Univers Condensed"/>
              </a:rPr>
              <a:t>6</a:t>
            </a:r>
            <a:endParaRPr lang="en-US" b="1">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131946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6" name="Picture 15">
            <a:extLst>
              <a:ext uri="{FF2B5EF4-FFF2-40B4-BE49-F238E27FC236}">
                <a16:creationId xmlns:a16="http://schemas.microsoft.com/office/drawing/2014/main" id="{47293016-0114-8282-67EA-ADE452E59DE0}"/>
              </a:ext>
            </a:extLst>
          </p:cNvPr>
          <p:cNvPicPr>
            <a:picLocks noChangeAspect="1"/>
          </p:cNvPicPr>
          <p:nvPr/>
        </p:nvPicPr>
        <p:blipFill rotWithShape="1">
          <a:blip r:embed="rId3" cstate="screen">
            <a:grayscl/>
            <a:extLst>
              <a:ext uri="{28A0092B-C50C-407E-A947-70E740481C1C}">
                <a14:useLocalDpi xmlns:a14="http://schemas.microsoft.com/office/drawing/2010/main" val="0"/>
              </a:ext>
            </a:extLst>
          </a:blip>
          <a:srcRect/>
          <a:stretch/>
        </p:blipFill>
        <p:spPr>
          <a:xfrm>
            <a:off x="7528560" y="0"/>
            <a:ext cx="4663440" cy="6432101"/>
          </a:xfrm>
          <a:prstGeom prst="rect">
            <a:avLst/>
          </a:prstGeom>
        </p:spPr>
      </p:pic>
      <p:sp>
        <p:nvSpPr>
          <p:cNvPr id="2" name="object 57">
            <a:extLst>
              <a:ext uri="{FF2B5EF4-FFF2-40B4-BE49-F238E27FC236}">
                <a16:creationId xmlns:a16="http://schemas.microsoft.com/office/drawing/2014/main" id="{49C36C98-A42F-0126-905B-A34AD2B68EC2}"/>
              </a:ext>
            </a:extLst>
          </p:cNvPr>
          <p:cNvSpPr txBox="1">
            <a:spLocks/>
          </p:cNvSpPr>
          <p:nvPr/>
        </p:nvSpPr>
        <p:spPr>
          <a:xfrm>
            <a:off x="1008654" y="750176"/>
            <a:ext cx="5943600" cy="746829"/>
          </a:xfrm>
          <a:prstGeom prst="rect">
            <a:avLst/>
          </a:prstGeom>
        </p:spPr>
        <p:txBody>
          <a:bodyPr vert="horz" wrap="square" lIns="0" tIns="8086"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TABLE DES MATIÈRES</a:t>
            </a:r>
          </a:p>
        </p:txBody>
      </p:sp>
      <p:cxnSp>
        <p:nvCxnSpPr>
          <p:cNvPr id="3" name="Straight Connector 2">
            <a:extLst>
              <a:ext uri="{FF2B5EF4-FFF2-40B4-BE49-F238E27FC236}">
                <a16:creationId xmlns:a16="http://schemas.microsoft.com/office/drawing/2014/main" id="{F14B32FC-6437-E525-EC9B-2E48EA7938A7}"/>
              </a:ext>
            </a:extLst>
          </p:cNvPr>
          <p:cNvCxnSpPr>
            <a:cxnSpLocks/>
          </p:cNvCxnSpPr>
          <p:nvPr/>
        </p:nvCxnSpPr>
        <p:spPr>
          <a:xfrm>
            <a:off x="1008655" y="1673106"/>
            <a:ext cx="6077945"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8E7EC30-3E06-BF3D-EA90-AB0EB8893BC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25" name="Straight Connector 24">
            <a:extLst>
              <a:ext uri="{FF2B5EF4-FFF2-40B4-BE49-F238E27FC236}">
                <a16:creationId xmlns:a16="http://schemas.microsoft.com/office/drawing/2014/main" id="{4A036609-4A90-82E3-CBF3-4FDD7DC80FC9}"/>
              </a:ext>
            </a:extLst>
          </p:cNvPr>
          <p:cNvCxnSpPr>
            <a:cxnSpLocks/>
          </p:cNvCxnSpPr>
          <p:nvPr/>
        </p:nvCxnSpPr>
        <p:spPr>
          <a:xfrm>
            <a:off x="7528560" y="0"/>
            <a:ext cx="0" cy="685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3">
            <a:extLst>
              <a:ext uri="{FF2B5EF4-FFF2-40B4-BE49-F238E27FC236}">
                <a16:creationId xmlns:a16="http://schemas.microsoft.com/office/drawing/2014/main" id="{3A22E9BB-DBA5-25EA-D40D-E1F8EBE3E09B}"/>
              </a:ext>
            </a:extLst>
          </p:cNvPr>
          <p:cNvSpPr txBox="1"/>
          <p:nvPr/>
        </p:nvSpPr>
        <p:spPr>
          <a:xfrm>
            <a:off x="1008655" y="2038214"/>
            <a:ext cx="5486400" cy="4162371"/>
          </a:xfrm>
          <a:prstGeom prst="rect">
            <a:avLst/>
          </a:prstGeom>
        </p:spPr>
        <p:txBody>
          <a:bodyPr vert="horz" wrap="square" lIns="0" tIns="7316" rIns="0" bIns="0" rtlCol="0">
            <a:spAutoFit/>
          </a:bodyPr>
          <a:lstStyle/>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5" action="ppaction://hlinksldjump"/>
              </a:rPr>
              <a:t>03</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Parts.cat.com </a:t>
            </a:r>
            <a:r>
              <a:rPr lang="en-US" spc="-3" dirty="0" err="1">
                <a:solidFill>
                  <a:srgbClr val="010202"/>
                </a:solidFill>
                <a:latin typeface="Univers Condensed Light" panose="020B0306020202040204" pitchFamily="34" charset="0"/>
                <a:cs typeface="Univers Condensed Light" panose="020F0302020204030204" pitchFamily="34" charset="0"/>
              </a:rPr>
              <a:t>bénéfices</a:t>
            </a:r>
            <a:endParaRPr lang="fr" spc="-3" dirty="0">
              <a:solidFill>
                <a:srgbClr val="010202"/>
              </a:solidFill>
              <a:latin typeface="Univers Condensed Light" panose="020B0306020202040204" pitchFamily="34" charset="0"/>
              <a:cs typeface="Univers Condensed Light" panose="020F0302020204030204" pitchFamily="34" charset="0"/>
            </a:endParaRP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6" action="ppaction://hlinksldjump"/>
              </a:rPr>
              <a:t>04</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Pourquoi acheter des pièces en ligne ?</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7" action="ppaction://hlinksldjump"/>
              </a:rPr>
              <a:t>05</a:t>
            </a:r>
            <a:r>
              <a:rPr lang="fr" spc="-3" dirty="0">
                <a:solidFill>
                  <a:srgbClr val="010202"/>
                </a:solidFill>
                <a:latin typeface="Univers Condensed Light" panose="020B0306020202040204" pitchFamily="34" charset="0"/>
                <a:cs typeface="Univers Condensed Light" panose="020F0302020204030204" pitchFamily="34" charset="0"/>
              </a:rPr>
              <a:t>   Solution alternative : l'approvisionnement intégré</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8" action="ppaction://hlinksldjump"/>
              </a:rPr>
              <a:t>06</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S'inscrire et se connecter</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9" action="ppaction://hlinksldjump"/>
              </a:rPr>
              <a:t>12</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Rechercher des pièces</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10" action="ppaction://hlinksldjump"/>
              </a:rPr>
              <a:t>34</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Finaliser l'achat</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11" action="ppaction://hlinksldjump"/>
              </a:rPr>
              <a:t>47</a:t>
            </a:r>
            <a:r>
              <a:rPr lang="fr" b="1"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Contrôler les paramètres du compte</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rId12" action="ppaction://hlinksldjump"/>
              </a:rPr>
              <a:t>64</a:t>
            </a:r>
            <a:r>
              <a:rPr lang="fr" spc="-3" dirty="0">
                <a:solidFill>
                  <a:srgbClr val="010202"/>
                </a:solidFill>
                <a:latin typeface="Univers Condensed Light" panose="020B0306020202040204" pitchFamily="34" charset="0"/>
                <a:cs typeface="Univers Condensed Light" panose="020F0302020204030204" pitchFamily="34" charset="0"/>
              </a:rPr>
              <a:t>   Fonctionnalités avancées</a:t>
            </a:r>
          </a:p>
          <a:p>
            <a:pPr marL="7701" marR="3081">
              <a:spcAft>
                <a:spcPts val="1200"/>
              </a:spcAft>
            </a:pPr>
            <a:r>
              <a:rPr lang="fr" b="1" spc="-3" dirty="0">
                <a:solidFill>
                  <a:srgbClr val="010202"/>
                </a:solidFill>
                <a:latin typeface="Univers Condensed Light" panose="020B0306020202040204" pitchFamily="34" charset="0"/>
                <a:cs typeface="Univers Condensed Light" panose="020F0302020204030204" pitchFamily="34" charset="0"/>
                <a:hlinkClick r:id="" action="ppaction://noaction"/>
              </a:rPr>
              <a:t>77</a:t>
            </a:r>
            <a:r>
              <a:rPr lang="fr" b="1" spc="-3" dirty="0">
                <a:solidFill>
                  <a:srgbClr val="010202"/>
                </a:solidFill>
                <a:latin typeface="Univers Condensed Light" panose="020B0306020202040204" pitchFamily="34" charset="0"/>
                <a:cs typeface="Univers Condensed Light" panose="020F0302020204030204" pitchFamily="34" charset="0"/>
              </a:rPr>
              <a:t>   </a:t>
            </a:r>
            <a:r>
              <a:rPr lang="en-US" spc="-3" dirty="0">
                <a:solidFill>
                  <a:srgbClr val="010202"/>
                </a:solidFill>
                <a:latin typeface="Univers Condensed Light" panose="020B0306020202040204" pitchFamily="34" charset="0"/>
                <a:cs typeface="Univers Condensed Light" panose="020F0302020204030204" pitchFamily="34" charset="0"/>
              </a:rPr>
              <a:t>Gestion des </a:t>
            </a:r>
            <a:r>
              <a:rPr lang="en-US" spc="-3" dirty="0" err="1">
                <a:solidFill>
                  <a:srgbClr val="010202"/>
                </a:solidFill>
                <a:latin typeface="Univers Condensed Light" panose="020B0306020202040204" pitchFamily="34" charset="0"/>
                <a:cs typeface="Univers Condensed Light" panose="020F0302020204030204" pitchFamily="34" charset="0"/>
              </a:rPr>
              <a:t>autorisations</a:t>
            </a:r>
            <a:r>
              <a:rPr lang="en-US" spc="-3" dirty="0">
                <a:solidFill>
                  <a:srgbClr val="010202"/>
                </a:solidFill>
                <a:latin typeface="Univers Condensed Light" panose="020B0306020202040204" pitchFamily="34" charset="0"/>
                <a:cs typeface="Univers Condensed Light" panose="020F0302020204030204" pitchFamily="34" charset="0"/>
              </a:rPr>
              <a:t> </a:t>
            </a:r>
            <a:r>
              <a:rPr lang="fr" spc="-3" dirty="0">
                <a:solidFill>
                  <a:srgbClr val="010202"/>
                </a:solidFill>
                <a:latin typeface="Univers Condensed Light" panose="020B0306020202040204" pitchFamily="34" charset="0"/>
                <a:cs typeface="Univers Condensed Light" panose="020F0302020204030204" pitchFamily="34" charset="0"/>
              </a:rPr>
              <a:t>du client</a:t>
            </a:r>
          </a:p>
          <a:p>
            <a:pPr marL="7701" marR="3081">
              <a:spcAft>
                <a:spcPts val="1200"/>
              </a:spcAft>
            </a:pPr>
            <a:r>
              <a:rPr lang="fr" b="1" spc="-3" dirty="0">
                <a:solidFill>
                  <a:srgbClr val="010202"/>
                </a:solidFill>
                <a:latin typeface="Univers Condensed Light" panose="020B0306020202040204" pitchFamily="34" charset="0"/>
                <a:cs typeface="Univers LT Pro"/>
                <a:hlinkClick r:id="rId13" action="ppaction://hlinksldjump"/>
              </a:rPr>
              <a:t>94</a:t>
            </a:r>
            <a:r>
              <a:rPr lang="fr" spc="-3" dirty="0">
                <a:solidFill>
                  <a:srgbClr val="010202"/>
                </a:solidFill>
                <a:latin typeface="Univers Condensed Light" panose="020B0306020202040204" pitchFamily="34" charset="0"/>
                <a:cs typeface="Univers LT Pro"/>
              </a:rPr>
              <a:t>   Ressources et soutien</a:t>
            </a:r>
          </a:p>
        </p:txBody>
      </p:sp>
      <p:cxnSp>
        <p:nvCxnSpPr>
          <p:cNvPr id="9" name="Straight Connector 8">
            <a:extLst>
              <a:ext uri="{FF2B5EF4-FFF2-40B4-BE49-F238E27FC236}">
                <a16:creationId xmlns:a16="http://schemas.microsoft.com/office/drawing/2014/main" id="{73A7ECBE-E2FF-CCA2-86A2-7FCE1FC743E4}"/>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46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3F46D0-09FE-748C-D654-88E51975B24F}"/>
              </a:ext>
            </a:extLst>
          </p:cNvPr>
          <p:cNvPicPr>
            <a:picLocks noChangeAspect="1"/>
          </p:cNvPicPr>
          <p:nvPr/>
        </p:nvPicPr>
        <p:blipFill>
          <a:blip r:embed="rId3"/>
          <a:srcRect l="14965" t="9072" r="13544" b="6971"/>
          <a:stretch>
            <a:fillRect/>
          </a:stretch>
        </p:blipFill>
        <p:spPr>
          <a:xfrm>
            <a:off x="6749164" y="1918406"/>
            <a:ext cx="4571999" cy="4114800"/>
          </a:xfrm>
          <a:prstGeom prst="rect">
            <a:avLst/>
          </a:prstGeom>
          <a:effectLst>
            <a:outerShdw blurRad="50800" dist="38100" dir="5400000" algn="t" rotWithShape="0">
              <a:prstClr val="black">
                <a:alpha val="40000"/>
              </a:prstClr>
            </a:outerShdw>
          </a:effectLst>
        </p:spPr>
      </p:pic>
      <p:sp>
        <p:nvSpPr>
          <p:cNvPr id="45" name="Rectangle 44">
            <a:extLst>
              <a:ext uri="{FF2B5EF4-FFF2-40B4-BE49-F238E27FC236}">
                <a16:creationId xmlns:a16="http://schemas.microsoft.com/office/drawing/2014/main" id="{ADD2EC99-8AF6-E50F-A2CE-AF28EB0FC84D}"/>
              </a:ext>
            </a:extLst>
          </p:cNvPr>
          <p:cNvSpPr/>
          <p:nvPr/>
        </p:nvSpPr>
        <p:spPr>
          <a:xfrm>
            <a:off x="7061831" y="4034659"/>
            <a:ext cx="1544935" cy="544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789900FE-3DF9-9868-5E10-864FEE7DA9C3}"/>
              </a:ext>
            </a:extLst>
          </p:cNvPr>
          <p:cNvPicPr>
            <a:picLocks noChangeAspect="1"/>
          </p:cNvPicPr>
          <p:nvPr/>
        </p:nvPicPr>
        <p:blipFill>
          <a:blip r:embed="rId4"/>
          <a:stretch>
            <a:fillRect/>
          </a:stretch>
        </p:blipFill>
        <p:spPr>
          <a:xfrm>
            <a:off x="7165882" y="5464572"/>
            <a:ext cx="296283" cy="65864"/>
          </a:xfrm>
          <a:prstGeom prst="rect">
            <a:avLst/>
          </a:prstGeom>
          <a:ln>
            <a:noFill/>
          </a:ln>
        </p:spPr>
      </p:pic>
      <p:pic>
        <p:nvPicPr>
          <p:cNvPr id="54" name="Picture 53">
            <a:extLst>
              <a:ext uri="{FF2B5EF4-FFF2-40B4-BE49-F238E27FC236}">
                <a16:creationId xmlns:a16="http://schemas.microsoft.com/office/drawing/2014/main" id="{D31DDC5C-B40B-459B-90DC-45F3877D5B0B}"/>
              </a:ext>
            </a:extLst>
          </p:cNvPr>
          <p:cNvPicPr>
            <a:picLocks noChangeAspect="1"/>
          </p:cNvPicPr>
          <p:nvPr/>
        </p:nvPicPr>
        <p:blipFill>
          <a:blip r:embed="rId4"/>
          <a:stretch>
            <a:fillRect/>
          </a:stretch>
        </p:blipFill>
        <p:spPr>
          <a:xfrm>
            <a:off x="7802125" y="5459251"/>
            <a:ext cx="296283" cy="65864"/>
          </a:xfrm>
          <a:prstGeom prst="rect">
            <a:avLst/>
          </a:prstGeom>
          <a:ln>
            <a:noFill/>
          </a:ln>
        </p:spPr>
      </p:pic>
      <p:pic>
        <p:nvPicPr>
          <p:cNvPr id="55" name="Picture 54">
            <a:extLst>
              <a:ext uri="{FF2B5EF4-FFF2-40B4-BE49-F238E27FC236}">
                <a16:creationId xmlns:a16="http://schemas.microsoft.com/office/drawing/2014/main" id="{47A8706A-65AC-B696-7C5D-29C427EC41A4}"/>
              </a:ext>
            </a:extLst>
          </p:cNvPr>
          <p:cNvPicPr>
            <a:picLocks noChangeAspect="1"/>
          </p:cNvPicPr>
          <p:nvPr/>
        </p:nvPicPr>
        <p:blipFill>
          <a:blip r:embed="rId4"/>
          <a:stretch>
            <a:fillRect/>
          </a:stretch>
        </p:blipFill>
        <p:spPr>
          <a:xfrm>
            <a:off x="8435965" y="5508769"/>
            <a:ext cx="314113" cy="69828"/>
          </a:xfrm>
          <a:prstGeom prst="rect">
            <a:avLst/>
          </a:prstGeom>
          <a:ln>
            <a:noFill/>
          </a:ln>
        </p:spPr>
      </p:pic>
      <p:pic>
        <p:nvPicPr>
          <p:cNvPr id="56" name="Picture 55">
            <a:extLst>
              <a:ext uri="{FF2B5EF4-FFF2-40B4-BE49-F238E27FC236}">
                <a16:creationId xmlns:a16="http://schemas.microsoft.com/office/drawing/2014/main" id="{C0DF05E7-087F-5E23-7624-AFFED93F243B}"/>
              </a:ext>
            </a:extLst>
          </p:cNvPr>
          <p:cNvPicPr>
            <a:picLocks noChangeAspect="1"/>
          </p:cNvPicPr>
          <p:nvPr/>
        </p:nvPicPr>
        <p:blipFill>
          <a:blip r:embed="rId4"/>
          <a:stretch>
            <a:fillRect/>
          </a:stretch>
        </p:blipFill>
        <p:spPr>
          <a:xfrm>
            <a:off x="9067661" y="5454908"/>
            <a:ext cx="314113" cy="69828"/>
          </a:xfrm>
          <a:prstGeom prst="rect">
            <a:avLst/>
          </a:prstGeom>
          <a:ln>
            <a:noFill/>
          </a:ln>
        </p:spPr>
      </p:pic>
      <p:pic>
        <p:nvPicPr>
          <p:cNvPr id="58" name="Picture 57">
            <a:extLst>
              <a:ext uri="{FF2B5EF4-FFF2-40B4-BE49-F238E27FC236}">
                <a16:creationId xmlns:a16="http://schemas.microsoft.com/office/drawing/2014/main" id="{4960F600-BE57-8689-59AF-C776B73E98C1}"/>
              </a:ext>
            </a:extLst>
          </p:cNvPr>
          <p:cNvPicPr>
            <a:picLocks noChangeAspect="1"/>
          </p:cNvPicPr>
          <p:nvPr/>
        </p:nvPicPr>
        <p:blipFill>
          <a:blip r:embed="rId4"/>
          <a:stretch>
            <a:fillRect/>
          </a:stretch>
        </p:blipFill>
        <p:spPr>
          <a:xfrm>
            <a:off x="8690594" y="2746428"/>
            <a:ext cx="533776" cy="118659"/>
          </a:xfrm>
          <a:prstGeom prst="rect">
            <a:avLst/>
          </a:prstGeom>
          <a:ln>
            <a:noFill/>
          </a:ln>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5629F15-17DA-D9E8-D95B-AE6F849A9274}"/>
              </a:ext>
            </a:extLst>
          </p:cNvPr>
          <p:cNvSpPr/>
          <p:nvPr/>
        </p:nvSpPr>
        <p:spPr>
          <a:xfrm>
            <a:off x="771985" y="206306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7</a:t>
            </a:r>
          </a:p>
        </p:txBody>
      </p:sp>
      <p:sp>
        <p:nvSpPr>
          <p:cNvPr id="18" name="object 6">
            <a:extLst>
              <a:ext uri="{FF2B5EF4-FFF2-40B4-BE49-F238E27FC236}">
                <a16:creationId xmlns:a16="http://schemas.microsoft.com/office/drawing/2014/main" id="{E4A4A31B-AE4D-2159-64FC-4BDC86B38993}"/>
              </a:ext>
            </a:extLst>
          </p:cNvPr>
          <p:cNvSpPr txBox="1"/>
          <p:nvPr/>
        </p:nvSpPr>
        <p:spPr>
          <a:xfrm>
            <a:off x="1412136" y="3683322"/>
            <a:ext cx="5064863" cy="688921"/>
          </a:xfrm>
          <a:prstGeom prst="rect">
            <a:avLst/>
          </a:prstGeom>
        </p:spPr>
        <p:txBody>
          <a:bodyPr vert="horz" wrap="square" lIns="0" tIns="7316" rIns="0" bIns="0" rtlCol="0">
            <a:spAutoFit/>
          </a:bodyPr>
          <a:lstStyle/>
          <a:p>
            <a:pPr>
              <a:lnSpc>
                <a:spcPct val="115000"/>
              </a:lnSpc>
              <a:buClr>
                <a:schemeClr val="dk1"/>
              </a:buClr>
              <a:buSzPts val="1100"/>
            </a:pPr>
            <a:r>
              <a:rPr lang="fr" sz="2000">
                <a:latin typeface="Univers Condensed Light" panose="020B0306020202040204" pitchFamily="34" charset="0"/>
                <a:ea typeface="Univers 47 Condensed Light" charset="0"/>
                <a:cs typeface="Univers 47 Condensed Light" charset="0"/>
                <a:sym typeface="Arial Narrow"/>
              </a:rPr>
              <a:t>Considérez également les autres pièces fréquemment achetées ensemble.</a:t>
            </a:r>
          </a:p>
        </p:txBody>
      </p:sp>
      <p:sp>
        <p:nvSpPr>
          <p:cNvPr id="19" name="object 6">
            <a:extLst>
              <a:ext uri="{FF2B5EF4-FFF2-40B4-BE49-F238E27FC236}">
                <a16:creationId xmlns:a16="http://schemas.microsoft.com/office/drawing/2014/main" id="{79A75540-02EC-6949-1F3F-5BB7F324F647}"/>
              </a:ext>
            </a:extLst>
          </p:cNvPr>
          <p:cNvSpPr txBox="1"/>
          <p:nvPr/>
        </p:nvSpPr>
        <p:spPr>
          <a:xfrm>
            <a:off x="1412136" y="2081507"/>
            <a:ext cx="5064863" cy="1396807"/>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Cliquez sur une pièce pour en savoir plus. Sur la page de détails du produit, passez en revue la description complète, les spécifications, le schéma et les modèles compatibles de la pièce en faisant défiler vers le bas.</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0ACF5CC9-8E0A-A96C-1E61-5F580E967CC3}"/>
              </a:ext>
            </a:extLst>
          </p:cNvPr>
          <p:cNvSpPr/>
          <p:nvPr/>
        </p:nvSpPr>
        <p:spPr>
          <a:xfrm>
            <a:off x="787123" y="361458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8</a:t>
            </a:r>
          </a:p>
        </p:txBody>
      </p:sp>
      <p:sp>
        <p:nvSpPr>
          <p:cNvPr id="23" name="Oval 22">
            <a:extLst>
              <a:ext uri="{FF2B5EF4-FFF2-40B4-BE49-F238E27FC236}">
                <a16:creationId xmlns:a16="http://schemas.microsoft.com/office/drawing/2014/main" id="{87BAFD7D-91F5-6DFB-7B20-43333B3404F6}"/>
              </a:ext>
            </a:extLst>
          </p:cNvPr>
          <p:cNvSpPr/>
          <p:nvPr/>
        </p:nvSpPr>
        <p:spPr>
          <a:xfrm>
            <a:off x="6612004" y="178124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7</a:t>
            </a:r>
          </a:p>
        </p:txBody>
      </p:sp>
      <p:sp>
        <p:nvSpPr>
          <p:cNvPr id="25" name="object 6">
            <a:extLst>
              <a:ext uri="{FF2B5EF4-FFF2-40B4-BE49-F238E27FC236}">
                <a16:creationId xmlns:a16="http://schemas.microsoft.com/office/drawing/2014/main" id="{CD1104A6-4402-2F13-D19B-AB750CD900FA}"/>
              </a:ext>
            </a:extLst>
          </p:cNvPr>
          <p:cNvSpPr txBox="1"/>
          <p:nvPr/>
        </p:nvSpPr>
        <p:spPr>
          <a:xfrm>
            <a:off x="1396998" y="4596565"/>
            <a:ext cx="5064863"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Sélectionnez </a:t>
            </a:r>
            <a:r>
              <a:rPr lang="fr" sz="2000" b="1">
                <a:latin typeface="Univers Condensed Light" panose="020B0306020202040204" pitchFamily="34" charset="0"/>
              </a:rPr>
              <a:t>Ajouter au panier</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A334A3A7-D716-C569-3385-32E9439F19EE}"/>
              </a:ext>
            </a:extLst>
          </p:cNvPr>
          <p:cNvSpPr/>
          <p:nvPr/>
        </p:nvSpPr>
        <p:spPr>
          <a:xfrm>
            <a:off x="771985" y="452782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9</a:t>
            </a:r>
          </a:p>
        </p:txBody>
      </p:sp>
      <p:sp>
        <p:nvSpPr>
          <p:cNvPr id="27" name="Oval 26">
            <a:extLst>
              <a:ext uri="{FF2B5EF4-FFF2-40B4-BE49-F238E27FC236}">
                <a16:creationId xmlns:a16="http://schemas.microsoft.com/office/drawing/2014/main" id="{1DEECEA4-C433-7C0C-1C74-93D2A5C284A7}"/>
              </a:ext>
            </a:extLst>
          </p:cNvPr>
          <p:cNvSpPr/>
          <p:nvPr/>
        </p:nvSpPr>
        <p:spPr>
          <a:xfrm>
            <a:off x="6789464" y="463830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8</a:t>
            </a:r>
          </a:p>
        </p:txBody>
      </p:sp>
      <p:pic>
        <p:nvPicPr>
          <p:cNvPr id="6" name="Picture 5">
            <a:hlinkClick r:id="rId6" action="ppaction://hlinksldjump"/>
            <a:extLst>
              <a:ext uri="{FF2B5EF4-FFF2-40B4-BE49-F238E27FC236}">
                <a16:creationId xmlns:a16="http://schemas.microsoft.com/office/drawing/2014/main" id="{05E6018F-1B23-0290-58CD-3F8274D58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4" name="Oval 23">
            <a:extLst>
              <a:ext uri="{FF2B5EF4-FFF2-40B4-BE49-F238E27FC236}">
                <a16:creationId xmlns:a16="http://schemas.microsoft.com/office/drawing/2014/main" id="{58B6C3EA-E3B4-B6A3-9D88-42863E9C3559}"/>
              </a:ext>
            </a:extLst>
          </p:cNvPr>
          <p:cNvSpPr/>
          <p:nvPr/>
        </p:nvSpPr>
        <p:spPr>
          <a:xfrm>
            <a:off x="9686522" y="303961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9</a:t>
            </a:r>
          </a:p>
        </p:txBody>
      </p:sp>
      <p:sp>
        <p:nvSpPr>
          <p:cNvPr id="3" name="Rectangle 2">
            <a:extLst>
              <a:ext uri="{FF2B5EF4-FFF2-40B4-BE49-F238E27FC236}">
                <a16:creationId xmlns:a16="http://schemas.microsoft.com/office/drawing/2014/main" id="{9217EE2B-C83F-B67F-3C07-B75817194147}"/>
              </a:ext>
            </a:extLst>
          </p:cNvPr>
          <p:cNvSpPr/>
          <p:nvPr/>
        </p:nvSpPr>
        <p:spPr>
          <a:xfrm>
            <a:off x="1539353" y="5380178"/>
            <a:ext cx="4441068"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Pour plus d'informations sur les pièces achetées fréquemment ensemble, </a:t>
            </a:r>
            <a:r>
              <a:rPr lang="fr" sz="1600">
                <a:latin typeface="Univers Condensed Light" panose="020B0306020202040204" pitchFamily="34" charset="0"/>
                <a:hlinkClick r:id="rId8"/>
              </a:rPr>
              <a:t>veuillez regarder cette vidéo</a:t>
            </a:r>
            <a:r>
              <a:rPr lang="fr" sz="1600">
                <a:latin typeface="Univers Condensed Light" panose="020B0306020202040204" pitchFamily="34" charset="0"/>
              </a:rPr>
              <a:t>.</a:t>
            </a:r>
          </a:p>
        </p:txBody>
      </p:sp>
      <p:pic>
        <p:nvPicPr>
          <p:cNvPr id="7" name="Graphic 6" descr="Commentaire Ajouter avec remplissage uni">
            <a:extLst>
              <a:ext uri="{FF2B5EF4-FFF2-40B4-BE49-F238E27FC236}">
                <a16:creationId xmlns:a16="http://schemas.microsoft.com/office/drawing/2014/main" id="{887F9992-BD96-EFF4-27D4-62E1F2A1AE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019" y="5179111"/>
            <a:ext cx="986909" cy="986909"/>
          </a:xfrm>
          <a:prstGeom prst="rect">
            <a:avLst/>
          </a:prstGeom>
        </p:spPr>
      </p:pic>
      <p:sp>
        <p:nvSpPr>
          <p:cNvPr id="8" name="object 5">
            <a:extLst>
              <a:ext uri="{FF2B5EF4-FFF2-40B4-BE49-F238E27FC236}">
                <a16:creationId xmlns:a16="http://schemas.microsoft.com/office/drawing/2014/main" id="{1965358F-E50F-269B-817A-7309AD3B7A3B}"/>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RECHERCHE SUR SITE</a:t>
            </a:r>
          </a:p>
          <a:p>
            <a:pPr marL="7701"/>
            <a:r>
              <a:rPr lang="fr" sz="2000">
                <a:solidFill>
                  <a:prstClr val="black"/>
                </a:solidFill>
                <a:latin typeface="Univers Condensed" panose="020B0506020202050204" pitchFamily="34" charset="0"/>
                <a:ea typeface="+mn-ea"/>
                <a:cs typeface="+mn-cs"/>
              </a:rPr>
              <a:t>PAGE DE DÉTAIL DU PRODUIT</a:t>
            </a:r>
            <a:endParaRPr lang="en-US" sz="4800" b="1">
              <a:solidFill>
                <a:schemeClr val="tx1"/>
              </a:solidFill>
              <a:latin typeface="Univers Condensed" panose="020B0506020202050204" pitchFamily="34" charset="0"/>
            </a:endParaRPr>
          </a:p>
        </p:txBody>
      </p:sp>
      <p:pic>
        <p:nvPicPr>
          <p:cNvPr id="10" name="Picture 9">
            <a:extLst>
              <a:ext uri="{FF2B5EF4-FFF2-40B4-BE49-F238E27FC236}">
                <a16:creationId xmlns:a16="http://schemas.microsoft.com/office/drawing/2014/main" id="{CAD0AB24-F089-6A71-CFD1-81781F5304EC}"/>
              </a:ext>
            </a:extLst>
          </p:cNvPr>
          <p:cNvPicPr>
            <a:picLocks noChangeAspect="1"/>
          </p:cNvPicPr>
          <p:nvPr/>
        </p:nvPicPr>
        <p:blipFill>
          <a:blip r:embed="rId4"/>
          <a:stretch>
            <a:fillRect/>
          </a:stretch>
        </p:blipFill>
        <p:spPr>
          <a:xfrm>
            <a:off x="9698276" y="5396856"/>
            <a:ext cx="314113" cy="69828"/>
          </a:xfrm>
          <a:prstGeom prst="rect">
            <a:avLst/>
          </a:prstGeom>
          <a:ln>
            <a:noFill/>
          </a:ln>
        </p:spPr>
      </p:pic>
      <p:pic>
        <p:nvPicPr>
          <p:cNvPr id="11" name="Picture 10">
            <a:extLst>
              <a:ext uri="{FF2B5EF4-FFF2-40B4-BE49-F238E27FC236}">
                <a16:creationId xmlns:a16="http://schemas.microsoft.com/office/drawing/2014/main" id="{6E18A86D-3638-B1FB-FFDB-B80D55F3937B}"/>
              </a:ext>
            </a:extLst>
          </p:cNvPr>
          <p:cNvPicPr>
            <a:picLocks noChangeAspect="1"/>
          </p:cNvPicPr>
          <p:nvPr/>
        </p:nvPicPr>
        <p:blipFill>
          <a:blip r:embed="rId4"/>
          <a:stretch>
            <a:fillRect/>
          </a:stretch>
        </p:blipFill>
        <p:spPr>
          <a:xfrm>
            <a:off x="10327860" y="5397901"/>
            <a:ext cx="314113" cy="69828"/>
          </a:xfrm>
          <a:prstGeom prst="rect">
            <a:avLst/>
          </a:prstGeom>
          <a:ln>
            <a:noFill/>
          </a:ln>
        </p:spPr>
      </p:pic>
      <p:pic>
        <p:nvPicPr>
          <p:cNvPr id="12" name="Picture 11">
            <a:extLst>
              <a:ext uri="{FF2B5EF4-FFF2-40B4-BE49-F238E27FC236}">
                <a16:creationId xmlns:a16="http://schemas.microsoft.com/office/drawing/2014/main" id="{C5771C81-013D-21F8-3505-2816B4CD98BF}"/>
              </a:ext>
            </a:extLst>
          </p:cNvPr>
          <p:cNvPicPr>
            <a:picLocks noChangeAspect="1"/>
          </p:cNvPicPr>
          <p:nvPr/>
        </p:nvPicPr>
        <p:blipFill>
          <a:blip r:embed="rId4"/>
          <a:stretch>
            <a:fillRect/>
          </a:stretch>
        </p:blipFill>
        <p:spPr>
          <a:xfrm>
            <a:off x="10568885" y="5721354"/>
            <a:ext cx="314113" cy="69828"/>
          </a:xfrm>
          <a:prstGeom prst="rect">
            <a:avLst/>
          </a:prstGeom>
          <a:ln>
            <a:noFill/>
          </a:ln>
        </p:spPr>
      </p:pic>
    </p:spTree>
    <p:extLst>
      <p:ext uri="{BB962C8B-B14F-4D97-AF65-F5344CB8AC3E}">
        <p14:creationId xmlns:p14="http://schemas.microsoft.com/office/powerpoint/2010/main" val="120640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305515D6-8259-C3B2-14B5-2A5377359763}"/>
              </a:ext>
            </a:extLst>
          </p:cNvPr>
          <p:cNvSpPr/>
          <p:nvPr/>
        </p:nvSpPr>
        <p:spPr>
          <a:xfrm rot="5400000" flipH="1">
            <a:off x="7225695" y="2619922"/>
            <a:ext cx="2025424" cy="1936861"/>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BDF2658-C193-E320-AFB1-D99A24CD93A8}"/>
              </a:ext>
            </a:extLst>
          </p:cNvPr>
          <p:cNvPicPr>
            <a:picLocks noChangeAspect="1"/>
          </p:cNvPicPr>
          <p:nvPr/>
        </p:nvPicPr>
        <p:blipFill>
          <a:blip r:embed="rId3"/>
          <a:srcRect l="17328" t="2379" r="29785" b="47075"/>
          <a:stretch>
            <a:fillRect/>
          </a:stretch>
        </p:blipFill>
        <p:spPr>
          <a:xfrm>
            <a:off x="7534054" y="2325048"/>
            <a:ext cx="4090621" cy="2410593"/>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C72044AE-E9CA-0527-C8FC-62B3263C6419}"/>
              </a:ext>
            </a:extLst>
          </p:cNvPr>
          <p:cNvSpPr/>
          <p:nvPr/>
        </p:nvSpPr>
        <p:spPr>
          <a:xfrm rot="16200000">
            <a:off x="3404338" y="4697499"/>
            <a:ext cx="646326"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581B84-0D11-8998-B8BC-87FFFC399D3A}"/>
              </a:ext>
            </a:extLst>
          </p:cNvPr>
          <p:cNvSpPr txBox="1"/>
          <p:nvPr/>
        </p:nvSpPr>
        <p:spPr>
          <a:xfrm>
            <a:off x="4035566" y="2569742"/>
            <a:ext cx="3229486" cy="2031325"/>
          </a:xfrm>
          <a:prstGeom prst="rect">
            <a:avLst/>
          </a:prstGeom>
          <a:noFill/>
          <a:ln>
            <a:solidFill>
              <a:srgbClr val="FFCC00"/>
            </a:solidFill>
          </a:ln>
        </p:spPr>
        <p:txBody>
          <a:bodyPr wrap="square" rtlCol="0">
            <a:spAutoFit/>
          </a:bodyPr>
          <a:lstStyle/>
          <a:p>
            <a:pPr marL="342900" indent="-342900">
              <a:buFont typeface="Wingdings" panose="05000000000000000000" pitchFamily="2" charset="2"/>
              <a:buChar char="§"/>
            </a:pPr>
            <a:r>
              <a:rPr lang="fr" dirty="0">
                <a:latin typeface="Univers Condensed Light" panose="020B0306020202040204" pitchFamily="34" charset="0"/>
              </a:rPr>
              <a:t>Possibilité de visualiser une catégorie de groupe entière et de sélectionner les pièces souhaitées.</a:t>
            </a:r>
          </a:p>
          <a:p>
            <a:pPr marL="342900" indent="-342900">
              <a:buFont typeface="Wingdings" panose="05000000000000000000" pitchFamily="2" charset="2"/>
              <a:buChar char="§"/>
            </a:pPr>
            <a:r>
              <a:rPr lang="fr" dirty="0">
                <a:latin typeface="Univers Condensed Light" panose="020B0306020202040204" pitchFamily="34" charset="0"/>
              </a:rPr>
              <a:t>Passez la souris sur la pièce pour la voir sur le schéma.</a:t>
            </a:r>
          </a:p>
          <a:p>
            <a:pPr marL="342900" indent="-342900">
              <a:buFont typeface="Wingdings" panose="05000000000000000000" pitchFamily="2" charset="2"/>
              <a:buChar char="§"/>
            </a:pPr>
            <a:r>
              <a:rPr lang="fr" dirty="0">
                <a:latin typeface="Univers Condensed Light" panose="020B0306020202040204" pitchFamily="34" charset="0"/>
              </a:rPr>
              <a:t>Zoom avant ou arrière :          </a:t>
            </a:r>
          </a:p>
        </p:txBody>
      </p:sp>
      <p:pic>
        <p:nvPicPr>
          <p:cNvPr id="16" name="Picture 15">
            <a:extLst>
              <a:ext uri="{FF2B5EF4-FFF2-40B4-BE49-F238E27FC236}">
                <a16:creationId xmlns:a16="http://schemas.microsoft.com/office/drawing/2014/main" id="{0A55F9F5-F118-71D7-9491-A457842B2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52" y="4306697"/>
            <a:ext cx="420553" cy="201866"/>
          </a:xfrm>
          <a:prstGeom prst="rect">
            <a:avLst/>
          </a:prstGeom>
        </p:spPr>
      </p:pic>
      <p:sp>
        <p:nvSpPr>
          <p:cNvPr id="18" name="TextBox 17">
            <a:extLst>
              <a:ext uri="{FF2B5EF4-FFF2-40B4-BE49-F238E27FC236}">
                <a16:creationId xmlns:a16="http://schemas.microsoft.com/office/drawing/2014/main" id="{98E28E20-D3AD-F9DA-14C8-73E3C8997F51}"/>
              </a:ext>
            </a:extLst>
          </p:cNvPr>
          <p:cNvSpPr txBox="1"/>
          <p:nvPr/>
        </p:nvSpPr>
        <p:spPr>
          <a:xfrm>
            <a:off x="4035565" y="4686720"/>
            <a:ext cx="3229486" cy="646331"/>
          </a:xfrm>
          <a:prstGeom prst="rect">
            <a:avLst/>
          </a:prstGeom>
          <a:noFill/>
          <a:ln>
            <a:solidFill>
              <a:srgbClr val="FFCC00"/>
            </a:solidFill>
          </a:ln>
        </p:spPr>
        <p:txBody>
          <a:bodyPr wrap="square" rtlCol="0">
            <a:spAutoFit/>
          </a:bodyPr>
          <a:lstStyle/>
          <a:p>
            <a:r>
              <a:rPr lang="fr" dirty="0">
                <a:latin typeface="Univers Condensed Light" panose="020B0306020202040204" pitchFamily="34" charset="0"/>
              </a:rPr>
              <a:t>Comparez d'autres pièces et envisagez une mise à niveau. </a:t>
            </a:r>
          </a:p>
        </p:txBody>
      </p:sp>
      <p:pic>
        <p:nvPicPr>
          <p:cNvPr id="7" name="Picture 6">
            <a:hlinkClick r:id="rId6" action="ppaction://hlinksldjump"/>
            <a:extLst>
              <a:ext uri="{FF2B5EF4-FFF2-40B4-BE49-F238E27FC236}">
                <a16:creationId xmlns:a16="http://schemas.microsoft.com/office/drawing/2014/main" id="{EFBB4328-9F63-0EF3-DFDB-4AC91B015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C1DDF10F-A38A-65DF-158F-0B68F50C134D}"/>
              </a:ext>
            </a:extLst>
          </p:cNvPr>
          <p:cNvPicPr>
            <a:picLocks noChangeAspect="1"/>
          </p:cNvPicPr>
          <p:nvPr/>
        </p:nvPicPr>
        <p:blipFill>
          <a:blip r:embed="rId8"/>
          <a:stretch>
            <a:fillRect/>
          </a:stretch>
        </p:blipFill>
        <p:spPr>
          <a:xfrm>
            <a:off x="10501335" y="3130540"/>
            <a:ext cx="365760" cy="49061"/>
          </a:xfrm>
          <a:prstGeom prst="rect">
            <a:avLst/>
          </a:prstGeom>
        </p:spPr>
      </p:pic>
      <p:pic>
        <p:nvPicPr>
          <p:cNvPr id="10" name="Picture 9">
            <a:extLst>
              <a:ext uri="{FF2B5EF4-FFF2-40B4-BE49-F238E27FC236}">
                <a16:creationId xmlns:a16="http://schemas.microsoft.com/office/drawing/2014/main" id="{A4D6D40A-EFEC-3B58-9A08-9A64DCB4D0AF}"/>
              </a:ext>
            </a:extLst>
          </p:cNvPr>
          <p:cNvPicPr>
            <a:picLocks noChangeAspect="1"/>
          </p:cNvPicPr>
          <p:nvPr/>
        </p:nvPicPr>
        <p:blipFill>
          <a:blip r:embed="rId8"/>
          <a:stretch>
            <a:fillRect/>
          </a:stretch>
        </p:blipFill>
        <p:spPr>
          <a:xfrm>
            <a:off x="10501335" y="3302604"/>
            <a:ext cx="365760" cy="49061"/>
          </a:xfrm>
          <a:prstGeom prst="rect">
            <a:avLst/>
          </a:prstGeom>
        </p:spPr>
      </p:pic>
      <p:pic>
        <p:nvPicPr>
          <p:cNvPr id="17" name="Picture 16">
            <a:extLst>
              <a:ext uri="{FF2B5EF4-FFF2-40B4-BE49-F238E27FC236}">
                <a16:creationId xmlns:a16="http://schemas.microsoft.com/office/drawing/2014/main" id="{87274D43-5881-7C27-DC00-F5DC722590FA}"/>
              </a:ext>
            </a:extLst>
          </p:cNvPr>
          <p:cNvPicPr>
            <a:picLocks noChangeAspect="1"/>
          </p:cNvPicPr>
          <p:nvPr/>
        </p:nvPicPr>
        <p:blipFill>
          <a:blip r:embed="rId8"/>
          <a:stretch>
            <a:fillRect/>
          </a:stretch>
        </p:blipFill>
        <p:spPr>
          <a:xfrm>
            <a:off x="10501335" y="3473448"/>
            <a:ext cx="365760" cy="49061"/>
          </a:xfrm>
          <a:prstGeom prst="rect">
            <a:avLst/>
          </a:prstGeom>
        </p:spPr>
      </p:pic>
      <p:pic>
        <p:nvPicPr>
          <p:cNvPr id="19" name="Picture 18">
            <a:extLst>
              <a:ext uri="{FF2B5EF4-FFF2-40B4-BE49-F238E27FC236}">
                <a16:creationId xmlns:a16="http://schemas.microsoft.com/office/drawing/2014/main" id="{6C71D856-69DD-89E7-50E0-AB30DB9E68F5}"/>
              </a:ext>
            </a:extLst>
          </p:cNvPr>
          <p:cNvPicPr>
            <a:picLocks noChangeAspect="1"/>
          </p:cNvPicPr>
          <p:nvPr/>
        </p:nvPicPr>
        <p:blipFill>
          <a:blip r:embed="rId8"/>
          <a:stretch>
            <a:fillRect/>
          </a:stretch>
        </p:blipFill>
        <p:spPr>
          <a:xfrm>
            <a:off x="10501335" y="3642344"/>
            <a:ext cx="365760" cy="49061"/>
          </a:xfrm>
          <a:prstGeom prst="rect">
            <a:avLst/>
          </a:prstGeom>
        </p:spPr>
      </p:pic>
      <p:sp>
        <p:nvSpPr>
          <p:cNvPr id="3" name="object 5">
            <a:extLst>
              <a:ext uri="{FF2B5EF4-FFF2-40B4-BE49-F238E27FC236}">
                <a16:creationId xmlns:a16="http://schemas.microsoft.com/office/drawing/2014/main" id="{CBB9F489-61EF-1058-4E9A-C1FD1C7AC5D0}"/>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RECHERCHE SUR SITE</a:t>
            </a:r>
          </a:p>
          <a:p>
            <a:pPr marL="7701"/>
            <a:r>
              <a:rPr lang="fr" sz="2000">
                <a:solidFill>
                  <a:prstClr val="black"/>
                </a:solidFill>
                <a:latin typeface="Univers Condensed" panose="020B0506020202050204" pitchFamily="34" charset="0"/>
                <a:ea typeface="+mn-ea"/>
                <a:cs typeface="+mn-cs"/>
              </a:rPr>
              <a:t>PAGE DE DÉTAIL DU PRODUIT (SUITE)</a:t>
            </a:r>
            <a:endParaRPr lang="en-US" sz="4800" b="1">
              <a:solidFill>
                <a:schemeClr val="tx1"/>
              </a:solidFill>
              <a:latin typeface="Univers Condensed" panose="020B0506020202050204" pitchFamily="34" charset="0"/>
            </a:endParaRPr>
          </a:p>
        </p:txBody>
      </p:sp>
      <p:pic>
        <p:nvPicPr>
          <p:cNvPr id="27" name="Picture 26">
            <a:extLst>
              <a:ext uri="{FF2B5EF4-FFF2-40B4-BE49-F238E27FC236}">
                <a16:creationId xmlns:a16="http://schemas.microsoft.com/office/drawing/2014/main" id="{76F73D77-8EBC-FE55-5A10-819405908C12}"/>
              </a:ext>
            </a:extLst>
          </p:cNvPr>
          <p:cNvPicPr>
            <a:picLocks noChangeAspect="1"/>
          </p:cNvPicPr>
          <p:nvPr/>
        </p:nvPicPr>
        <p:blipFill>
          <a:blip r:embed="rId8"/>
          <a:stretch>
            <a:fillRect/>
          </a:stretch>
        </p:blipFill>
        <p:spPr>
          <a:xfrm>
            <a:off x="10501335" y="3815384"/>
            <a:ext cx="365760" cy="49061"/>
          </a:xfrm>
          <a:prstGeom prst="rect">
            <a:avLst/>
          </a:prstGeom>
        </p:spPr>
      </p:pic>
      <p:pic>
        <p:nvPicPr>
          <p:cNvPr id="28" name="Picture 27">
            <a:extLst>
              <a:ext uri="{FF2B5EF4-FFF2-40B4-BE49-F238E27FC236}">
                <a16:creationId xmlns:a16="http://schemas.microsoft.com/office/drawing/2014/main" id="{622A3819-DDFD-67B0-B6CF-204A3AE6C5A0}"/>
              </a:ext>
            </a:extLst>
          </p:cNvPr>
          <p:cNvPicPr>
            <a:picLocks noChangeAspect="1"/>
          </p:cNvPicPr>
          <p:nvPr/>
        </p:nvPicPr>
        <p:blipFill>
          <a:blip r:embed="rId8"/>
          <a:stretch>
            <a:fillRect/>
          </a:stretch>
        </p:blipFill>
        <p:spPr>
          <a:xfrm>
            <a:off x="10501335" y="3987590"/>
            <a:ext cx="365760" cy="49061"/>
          </a:xfrm>
          <a:prstGeom prst="rect">
            <a:avLst/>
          </a:prstGeom>
        </p:spPr>
      </p:pic>
      <p:pic>
        <p:nvPicPr>
          <p:cNvPr id="31" name="Picture 30">
            <a:extLst>
              <a:ext uri="{FF2B5EF4-FFF2-40B4-BE49-F238E27FC236}">
                <a16:creationId xmlns:a16="http://schemas.microsoft.com/office/drawing/2014/main" id="{28E63BB1-64A5-BAAF-8EE6-FA12F6A7F730}"/>
              </a:ext>
            </a:extLst>
          </p:cNvPr>
          <p:cNvPicPr>
            <a:picLocks noChangeAspect="1"/>
          </p:cNvPicPr>
          <p:nvPr/>
        </p:nvPicPr>
        <p:blipFill>
          <a:blip r:embed="rId8"/>
          <a:stretch>
            <a:fillRect/>
          </a:stretch>
        </p:blipFill>
        <p:spPr>
          <a:xfrm>
            <a:off x="10501335" y="4159796"/>
            <a:ext cx="365760" cy="49061"/>
          </a:xfrm>
          <a:prstGeom prst="rect">
            <a:avLst/>
          </a:prstGeom>
        </p:spPr>
      </p:pic>
      <p:pic>
        <p:nvPicPr>
          <p:cNvPr id="37" name="Picture 36">
            <a:extLst>
              <a:ext uri="{FF2B5EF4-FFF2-40B4-BE49-F238E27FC236}">
                <a16:creationId xmlns:a16="http://schemas.microsoft.com/office/drawing/2014/main" id="{AED407EF-75DF-AEC8-9E2B-1A9691C15543}"/>
              </a:ext>
            </a:extLst>
          </p:cNvPr>
          <p:cNvPicPr>
            <a:picLocks noChangeAspect="1"/>
          </p:cNvPicPr>
          <p:nvPr/>
        </p:nvPicPr>
        <p:blipFill>
          <a:blip r:embed="rId8"/>
          <a:stretch>
            <a:fillRect/>
          </a:stretch>
        </p:blipFill>
        <p:spPr>
          <a:xfrm>
            <a:off x="10501335" y="4332002"/>
            <a:ext cx="365760" cy="49061"/>
          </a:xfrm>
          <a:prstGeom prst="rect">
            <a:avLst/>
          </a:prstGeom>
        </p:spPr>
      </p:pic>
      <p:grpSp>
        <p:nvGrpSpPr>
          <p:cNvPr id="30" name="Group 29">
            <a:extLst>
              <a:ext uri="{FF2B5EF4-FFF2-40B4-BE49-F238E27FC236}">
                <a16:creationId xmlns:a16="http://schemas.microsoft.com/office/drawing/2014/main" id="{085CEEA0-25BD-36CA-C705-C702E58BC320}"/>
              </a:ext>
            </a:extLst>
          </p:cNvPr>
          <p:cNvGrpSpPr/>
          <p:nvPr/>
        </p:nvGrpSpPr>
        <p:grpSpPr>
          <a:xfrm>
            <a:off x="1310316" y="2325048"/>
            <a:ext cx="2560201" cy="3254111"/>
            <a:chOff x="1310316" y="2325048"/>
            <a:chExt cx="2560201" cy="3254111"/>
          </a:xfrm>
        </p:grpSpPr>
        <p:pic>
          <p:nvPicPr>
            <p:cNvPr id="36" name="Picture 35">
              <a:extLst>
                <a:ext uri="{FF2B5EF4-FFF2-40B4-BE49-F238E27FC236}">
                  <a16:creationId xmlns:a16="http://schemas.microsoft.com/office/drawing/2014/main" id="{49544566-7997-1148-EA42-CE2F5036380E}"/>
                </a:ext>
              </a:extLst>
            </p:cNvPr>
            <p:cNvPicPr>
              <a:picLocks noChangeAspect="1"/>
            </p:cNvPicPr>
            <p:nvPr/>
          </p:nvPicPr>
          <p:blipFill>
            <a:blip r:embed="rId8"/>
            <a:stretch>
              <a:fillRect/>
            </a:stretch>
          </p:blipFill>
          <p:spPr>
            <a:xfrm>
              <a:off x="1678418" y="5307623"/>
              <a:ext cx="365760" cy="49061"/>
            </a:xfrm>
            <a:prstGeom prst="rect">
              <a:avLst/>
            </a:prstGeom>
          </p:spPr>
        </p:pic>
        <p:grpSp>
          <p:nvGrpSpPr>
            <p:cNvPr id="26" name="Group 25">
              <a:extLst>
                <a:ext uri="{FF2B5EF4-FFF2-40B4-BE49-F238E27FC236}">
                  <a16:creationId xmlns:a16="http://schemas.microsoft.com/office/drawing/2014/main" id="{8D77829C-3821-B525-6FEF-ED8ACA3F8178}"/>
                </a:ext>
              </a:extLst>
            </p:cNvPr>
            <p:cNvGrpSpPr>
              <a:grpSpLocks noChangeAspect="1"/>
            </p:cNvGrpSpPr>
            <p:nvPr/>
          </p:nvGrpSpPr>
          <p:grpSpPr>
            <a:xfrm>
              <a:off x="1310316" y="2325048"/>
              <a:ext cx="2560201" cy="3254111"/>
              <a:chOff x="3680935" y="2874140"/>
              <a:chExt cx="4042632" cy="5138324"/>
            </a:xfrm>
            <a:effectLst>
              <a:outerShdw blurRad="50800" dist="38100" dir="5400000" algn="t" rotWithShape="0">
                <a:prstClr val="black">
                  <a:alpha val="40000"/>
                </a:prstClr>
              </a:outerShdw>
            </a:effectLst>
          </p:grpSpPr>
          <p:pic>
            <p:nvPicPr>
              <p:cNvPr id="6" name="Picture 5">
                <a:extLst>
                  <a:ext uri="{FF2B5EF4-FFF2-40B4-BE49-F238E27FC236}">
                    <a16:creationId xmlns:a16="http://schemas.microsoft.com/office/drawing/2014/main" id="{32830199-83FA-F56E-2AE7-22E0EDE85BCF}"/>
                  </a:ext>
                </a:extLst>
              </p:cNvPr>
              <p:cNvPicPr>
                <a:picLocks noChangeAspect="1"/>
              </p:cNvPicPr>
              <p:nvPr/>
            </p:nvPicPr>
            <p:blipFill>
              <a:blip r:embed="rId3"/>
              <a:srcRect l="18003" t="51841" r="29731"/>
              <a:stretch>
                <a:fillRect/>
              </a:stretch>
            </p:blipFill>
            <p:spPr>
              <a:xfrm>
                <a:off x="3680935" y="2874140"/>
                <a:ext cx="4042632" cy="2296738"/>
              </a:xfrm>
              <a:prstGeom prst="rect">
                <a:avLst/>
              </a:prstGeom>
            </p:spPr>
          </p:pic>
          <p:grpSp>
            <p:nvGrpSpPr>
              <p:cNvPr id="23" name="Group 22">
                <a:extLst>
                  <a:ext uri="{FF2B5EF4-FFF2-40B4-BE49-F238E27FC236}">
                    <a16:creationId xmlns:a16="http://schemas.microsoft.com/office/drawing/2014/main" id="{7497F97B-AABC-541B-D7DF-D8C0267DAB3B}"/>
                  </a:ext>
                </a:extLst>
              </p:cNvPr>
              <p:cNvGrpSpPr/>
              <p:nvPr/>
            </p:nvGrpSpPr>
            <p:grpSpPr>
              <a:xfrm>
                <a:off x="3680935" y="5170878"/>
                <a:ext cx="4042632" cy="2841586"/>
                <a:chOff x="13290856" y="6385778"/>
                <a:chExt cx="4042632" cy="2841586"/>
              </a:xfrm>
            </p:grpSpPr>
            <p:pic>
              <p:nvPicPr>
                <p:cNvPr id="20" name="Picture 19">
                  <a:extLst>
                    <a:ext uri="{FF2B5EF4-FFF2-40B4-BE49-F238E27FC236}">
                      <a16:creationId xmlns:a16="http://schemas.microsoft.com/office/drawing/2014/main" id="{7E2FA525-5CDC-E07B-22F4-32D297EE02FF}"/>
                    </a:ext>
                  </a:extLst>
                </p:cNvPr>
                <p:cNvPicPr>
                  <a:picLocks noChangeAspect="1"/>
                </p:cNvPicPr>
                <p:nvPr/>
              </p:nvPicPr>
              <p:blipFill>
                <a:blip r:embed="rId9"/>
                <a:srcRect l="12122" t="28213" r="14198" b="30021"/>
                <a:stretch>
                  <a:fillRect/>
                </a:stretch>
              </p:blipFill>
              <p:spPr>
                <a:xfrm>
                  <a:off x="13290856" y="6850709"/>
                  <a:ext cx="4042632" cy="1848630"/>
                </a:xfrm>
                <a:prstGeom prst="rect">
                  <a:avLst/>
                </a:prstGeom>
              </p:spPr>
            </p:pic>
            <p:pic>
              <p:nvPicPr>
                <p:cNvPr id="21" name="Picture 20">
                  <a:extLst>
                    <a:ext uri="{FF2B5EF4-FFF2-40B4-BE49-F238E27FC236}">
                      <a16:creationId xmlns:a16="http://schemas.microsoft.com/office/drawing/2014/main" id="{BE748383-9BE2-ABF5-D9F1-564F4A45C189}"/>
                    </a:ext>
                  </a:extLst>
                </p:cNvPr>
                <p:cNvPicPr>
                  <a:picLocks noChangeAspect="1"/>
                </p:cNvPicPr>
                <p:nvPr/>
              </p:nvPicPr>
              <p:blipFill>
                <a:blip r:embed="rId9"/>
                <a:srcRect l="12122" t="87920" r="14198"/>
                <a:stretch>
                  <a:fillRect/>
                </a:stretch>
              </p:blipFill>
              <p:spPr>
                <a:xfrm>
                  <a:off x="13290856" y="8692698"/>
                  <a:ext cx="4042631" cy="534666"/>
                </a:xfrm>
                <a:prstGeom prst="rect">
                  <a:avLst/>
                </a:prstGeom>
              </p:spPr>
            </p:pic>
            <p:pic>
              <p:nvPicPr>
                <p:cNvPr id="22" name="Picture 21">
                  <a:extLst>
                    <a:ext uri="{FF2B5EF4-FFF2-40B4-BE49-F238E27FC236}">
                      <a16:creationId xmlns:a16="http://schemas.microsoft.com/office/drawing/2014/main" id="{4CD7A546-9148-29FD-15F0-135367368BDD}"/>
                    </a:ext>
                  </a:extLst>
                </p:cNvPr>
                <p:cNvPicPr>
                  <a:picLocks noChangeAspect="1"/>
                </p:cNvPicPr>
                <p:nvPr/>
              </p:nvPicPr>
              <p:blipFill>
                <a:blip r:embed="rId9"/>
                <a:srcRect l="12122" r="14198" b="89331"/>
                <a:stretch>
                  <a:fillRect/>
                </a:stretch>
              </p:blipFill>
              <p:spPr>
                <a:xfrm>
                  <a:off x="13290856" y="6385778"/>
                  <a:ext cx="4042632" cy="472222"/>
                </a:xfrm>
                <a:prstGeom prst="rect">
                  <a:avLst/>
                </a:prstGeom>
              </p:spPr>
            </p:pic>
          </p:grpSp>
        </p:grpSp>
        <p:pic>
          <p:nvPicPr>
            <p:cNvPr id="4" name="Picture 3">
              <a:extLst>
                <a:ext uri="{FF2B5EF4-FFF2-40B4-BE49-F238E27FC236}">
                  <a16:creationId xmlns:a16="http://schemas.microsoft.com/office/drawing/2014/main" id="{2D31C05E-D223-915A-BD2D-6E6D7BCFECD6}"/>
                </a:ext>
              </a:extLst>
            </p:cNvPr>
            <p:cNvPicPr>
              <a:picLocks noChangeAspect="1"/>
            </p:cNvPicPr>
            <p:nvPr/>
          </p:nvPicPr>
          <p:blipFill>
            <a:blip r:embed="rId8"/>
            <a:stretch>
              <a:fillRect/>
            </a:stretch>
          </p:blipFill>
          <p:spPr>
            <a:xfrm>
              <a:off x="1570858" y="4500794"/>
              <a:ext cx="84905" cy="69490"/>
            </a:xfrm>
            <a:prstGeom prst="rect">
              <a:avLst/>
            </a:prstGeom>
          </p:spPr>
        </p:pic>
        <p:pic>
          <p:nvPicPr>
            <p:cNvPr id="12" name="Picture 11">
              <a:extLst>
                <a:ext uri="{FF2B5EF4-FFF2-40B4-BE49-F238E27FC236}">
                  <a16:creationId xmlns:a16="http://schemas.microsoft.com/office/drawing/2014/main" id="{3A6062BE-C0A6-4A27-83D0-A74987EDF229}"/>
                </a:ext>
              </a:extLst>
            </p:cNvPr>
            <p:cNvPicPr>
              <a:picLocks noChangeAspect="1"/>
            </p:cNvPicPr>
            <p:nvPr/>
          </p:nvPicPr>
          <p:blipFill>
            <a:blip r:embed="rId8"/>
            <a:stretch>
              <a:fillRect/>
            </a:stretch>
          </p:blipFill>
          <p:spPr>
            <a:xfrm>
              <a:off x="2135798" y="4500794"/>
              <a:ext cx="84905" cy="69490"/>
            </a:xfrm>
            <a:prstGeom prst="rect">
              <a:avLst/>
            </a:prstGeom>
          </p:spPr>
        </p:pic>
        <p:pic>
          <p:nvPicPr>
            <p:cNvPr id="24" name="Picture 23">
              <a:extLst>
                <a:ext uri="{FF2B5EF4-FFF2-40B4-BE49-F238E27FC236}">
                  <a16:creationId xmlns:a16="http://schemas.microsoft.com/office/drawing/2014/main" id="{416497A8-DB2B-3956-BDE0-C31A9637A668}"/>
                </a:ext>
              </a:extLst>
            </p:cNvPr>
            <p:cNvPicPr>
              <a:picLocks noChangeAspect="1"/>
            </p:cNvPicPr>
            <p:nvPr/>
          </p:nvPicPr>
          <p:blipFill>
            <a:blip r:embed="rId8"/>
            <a:stretch>
              <a:fillRect/>
            </a:stretch>
          </p:blipFill>
          <p:spPr>
            <a:xfrm>
              <a:off x="2698616" y="4500794"/>
              <a:ext cx="84905" cy="69490"/>
            </a:xfrm>
            <a:prstGeom prst="rect">
              <a:avLst/>
            </a:prstGeom>
          </p:spPr>
        </p:pic>
        <p:pic>
          <p:nvPicPr>
            <p:cNvPr id="29" name="Picture 28">
              <a:extLst>
                <a:ext uri="{FF2B5EF4-FFF2-40B4-BE49-F238E27FC236}">
                  <a16:creationId xmlns:a16="http://schemas.microsoft.com/office/drawing/2014/main" id="{D90716B5-CCDE-8AB9-6E42-3A83E20AB9DC}"/>
                </a:ext>
              </a:extLst>
            </p:cNvPr>
            <p:cNvPicPr>
              <a:picLocks noChangeAspect="1"/>
            </p:cNvPicPr>
            <p:nvPr/>
          </p:nvPicPr>
          <p:blipFill>
            <a:blip r:embed="rId8"/>
            <a:stretch>
              <a:fillRect/>
            </a:stretch>
          </p:blipFill>
          <p:spPr>
            <a:xfrm>
              <a:off x="3220569" y="4557583"/>
              <a:ext cx="84905" cy="69490"/>
            </a:xfrm>
            <a:prstGeom prst="rect">
              <a:avLst/>
            </a:prstGeom>
          </p:spPr>
        </p:pic>
      </p:grpSp>
    </p:spTree>
    <p:extLst>
      <p:ext uri="{BB962C8B-B14F-4D97-AF65-F5344CB8AC3E}">
        <p14:creationId xmlns:p14="http://schemas.microsoft.com/office/powerpoint/2010/main" val="253511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6">
            <a:extLst>
              <a:ext uri="{FF2B5EF4-FFF2-40B4-BE49-F238E27FC236}">
                <a16:creationId xmlns:a16="http://schemas.microsoft.com/office/drawing/2014/main" id="{13514711-108A-62A2-2881-A821F1EDAD61}"/>
              </a:ext>
            </a:extLst>
          </p:cNvPr>
          <p:cNvSpPr txBox="1"/>
          <p:nvPr/>
        </p:nvSpPr>
        <p:spPr>
          <a:xfrm>
            <a:off x="1408419" y="2306670"/>
            <a:ext cx="45720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Cliquez sur </a:t>
            </a:r>
            <a:r>
              <a:rPr lang="fr" sz="2000" b="1">
                <a:latin typeface="Univers Condensed Light" panose="020B0306020202040204" pitchFamily="34" charset="0"/>
              </a:rPr>
              <a:t>Schéma de pièces.</a:t>
            </a:r>
            <a:endParaRPr lang="en-US" sz="2000">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3226908"/>
            <a:ext cx="4714029" cy="1396807"/>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Ajoutez le numéro de série de votre équipement (obligatoire) ou sélectionnez un modèle différent avec un numéro de série déjà enregistré dans votre compte. Cliquez sur </a:t>
            </a:r>
            <a:r>
              <a:rPr lang="fr" sz="2000" b="1" dirty="0">
                <a:latin typeface="Univers Condensed Light" panose="020B0306020202040204" pitchFamily="34" charset="0"/>
              </a:rPr>
              <a:t>Afficher le schéma des pièces</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17286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pic>
        <p:nvPicPr>
          <p:cNvPr id="17" name="Picture 16">
            <a:hlinkClick r:id="rId4" action="ppaction://hlinksldjump"/>
            <a:extLst>
              <a:ext uri="{FF2B5EF4-FFF2-40B4-BE49-F238E27FC236}">
                <a16:creationId xmlns:a16="http://schemas.microsoft.com/office/drawing/2014/main" id="{E132D82A-3997-BF0E-E18C-7AAD712EB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descr="Une capture d'écran d'ordinateur d'un site Web&#10;&#10;Description générée automatiquement">
            <a:extLst>
              <a:ext uri="{FF2B5EF4-FFF2-40B4-BE49-F238E27FC236}">
                <a16:creationId xmlns:a16="http://schemas.microsoft.com/office/drawing/2014/main" id="{A1C3C7BF-BA0F-3C9E-3BF4-6F61846A0C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37446" y="819691"/>
            <a:ext cx="4533767" cy="2720548"/>
          </a:xfrm>
          <a:prstGeom prst="rect">
            <a:avLst/>
          </a:prstGeom>
        </p:spPr>
      </p:pic>
      <p:sp>
        <p:nvSpPr>
          <p:cNvPr id="3" name="Rectangle 2">
            <a:extLst>
              <a:ext uri="{FF2B5EF4-FFF2-40B4-BE49-F238E27FC236}">
                <a16:creationId xmlns:a16="http://schemas.microsoft.com/office/drawing/2014/main" id="{70A72BB1-1B74-0E99-1A87-4FFEB15E76DF}"/>
              </a:ext>
            </a:extLst>
          </p:cNvPr>
          <p:cNvSpPr/>
          <p:nvPr/>
        </p:nvSpPr>
        <p:spPr>
          <a:xfrm>
            <a:off x="1539353" y="5194984"/>
            <a:ext cx="4114793"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Pour plus d'informations sur le schéma de pièces, </a:t>
            </a:r>
            <a:r>
              <a:rPr lang="fr" sz="1600">
                <a:latin typeface="Univers Condensed Light" panose="020B0306020202040204" pitchFamily="34" charset="0"/>
                <a:hlinkClick r:id="rId7"/>
              </a:rPr>
              <a:t>regardez cette vidéo</a:t>
            </a:r>
            <a:r>
              <a:rPr lang="fr" sz="1600">
                <a:latin typeface="Univers Condensed Light" panose="020B0306020202040204" pitchFamily="34" charset="0"/>
              </a:rPr>
              <a:t>.</a:t>
            </a:r>
          </a:p>
        </p:txBody>
      </p:sp>
      <p:pic>
        <p:nvPicPr>
          <p:cNvPr id="10" name="Graphic 9" descr="Commentaire Ajouter avec remplissage uni">
            <a:extLst>
              <a:ext uri="{FF2B5EF4-FFF2-40B4-BE49-F238E27FC236}">
                <a16:creationId xmlns:a16="http://schemas.microsoft.com/office/drawing/2014/main" id="{DA5C6370-98A1-3887-2C05-3AEE7F03F3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4993917"/>
            <a:ext cx="986909" cy="986909"/>
          </a:xfrm>
          <a:prstGeom prst="rect">
            <a:avLst/>
          </a:prstGeom>
        </p:spPr>
      </p:pic>
      <p:pic>
        <p:nvPicPr>
          <p:cNvPr id="18" name="Picture 17">
            <a:extLst>
              <a:ext uri="{FF2B5EF4-FFF2-40B4-BE49-F238E27FC236}">
                <a16:creationId xmlns:a16="http://schemas.microsoft.com/office/drawing/2014/main" id="{2363C74C-2AD9-DA8E-E65D-F79CDFBA3101}"/>
              </a:ext>
            </a:extLst>
          </p:cNvPr>
          <p:cNvPicPr>
            <a:picLocks noChangeAspect="1"/>
          </p:cNvPicPr>
          <p:nvPr/>
        </p:nvPicPr>
        <p:blipFill>
          <a:blip r:embed="rId10"/>
          <a:srcRect l="21217" t="20280" r="21799" b="16732"/>
          <a:stretch>
            <a:fillRect/>
          </a:stretch>
        </p:blipFill>
        <p:spPr>
          <a:xfrm>
            <a:off x="7554302" y="1106297"/>
            <a:ext cx="3282696" cy="2040997"/>
          </a:xfrm>
          <a:prstGeom prst="rect">
            <a:avLst/>
          </a:prstGeom>
        </p:spPr>
      </p:pic>
      <p:sp>
        <p:nvSpPr>
          <p:cNvPr id="15" name="Oval 14">
            <a:extLst>
              <a:ext uri="{FF2B5EF4-FFF2-40B4-BE49-F238E27FC236}">
                <a16:creationId xmlns:a16="http://schemas.microsoft.com/office/drawing/2014/main" id="{5CC6AA9D-37BB-BCC7-D964-BBBDA0767740}"/>
              </a:ext>
            </a:extLst>
          </p:cNvPr>
          <p:cNvSpPr/>
          <p:nvPr/>
        </p:nvSpPr>
        <p:spPr>
          <a:xfrm>
            <a:off x="8149008" y="120985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1</a:t>
            </a:r>
          </a:p>
        </p:txBody>
      </p:sp>
      <p:pic>
        <p:nvPicPr>
          <p:cNvPr id="21" name="Picture 20">
            <a:extLst>
              <a:ext uri="{FF2B5EF4-FFF2-40B4-BE49-F238E27FC236}">
                <a16:creationId xmlns:a16="http://schemas.microsoft.com/office/drawing/2014/main" id="{31C1E759-7688-41C4-DF10-C9204F14704F}"/>
              </a:ext>
            </a:extLst>
          </p:cNvPr>
          <p:cNvPicPr>
            <a:picLocks noChangeAspect="1"/>
          </p:cNvPicPr>
          <p:nvPr/>
        </p:nvPicPr>
        <p:blipFill>
          <a:blip r:embed="rId11"/>
          <a:srcRect l="15149" t="29868" r="14104" b="11078"/>
          <a:stretch>
            <a:fillRect/>
          </a:stretch>
        </p:blipFill>
        <p:spPr>
          <a:xfrm>
            <a:off x="6681361" y="3579218"/>
            <a:ext cx="5045936" cy="2369220"/>
          </a:xfrm>
          <a:prstGeom prst="rect">
            <a:avLst/>
          </a:prstGeom>
          <a:effectLst>
            <a:outerShdw blurRad="50800" dist="38100" dir="5400000" algn="t" rotWithShape="0">
              <a:prstClr val="black">
                <a:alpha val="40000"/>
              </a:prstClr>
            </a:outerShdw>
          </a:effectLst>
        </p:spPr>
      </p:pic>
      <p:sp>
        <p:nvSpPr>
          <p:cNvPr id="24" name="Oval 23">
            <a:extLst>
              <a:ext uri="{FF2B5EF4-FFF2-40B4-BE49-F238E27FC236}">
                <a16:creationId xmlns:a16="http://schemas.microsoft.com/office/drawing/2014/main" id="{8D918795-09D3-0C0A-355C-6EF29D5F209C}"/>
              </a:ext>
            </a:extLst>
          </p:cNvPr>
          <p:cNvSpPr/>
          <p:nvPr/>
        </p:nvSpPr>
        <p:spPr>
          <a:xfrm>
            <a:off x="10341259" y="558144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2</a:t>
            </a:r>
          </a:p>
        </p:txBody>
      </p:sp>
      <p:cxnSp>
        <p:nvCxnSpPr>
          <p:cNvPr id="14" name="Straight Connector 13">
            <a:extLst>
              <a:ext uri="{FF2B5EF4-FFF2-40B4-BE49-F238E27FC236}">
                <a16:creationId xmlns:a16="http://schemas.microsoft.com/office/drawing/2014/main" id="{0511F10A-F49F-705C-4F77-A09F61F46044}"/>
              </a:ext>
            </a:extLst>
          </p:cNvPr>
          <p:cNvCxnSpPr>
            <a:cxnSpLocks/>
          </p:cNvCxnSpPr>
          <p:nvPr/>
        </p:nvCxnSpPr>
        <p:spPr>
          <a:xfrm>
            <a:off x="1161055" y="1658817"/>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2EC52C35-A55A-156A-D7E1-98319D753A2D}"/>
              </a:ext>
            </a:extLst>
          </p:cNvPr>
          <p:cNvSpPr txBox="1">
            <a:spLocks/>
          </p:cNvSpPr>
          <p:nvPr/>
        </p:nvSpPr>
        <p:spPr>
          <a:xfrm>
            <a:off x="1008654" y="793794"/>
            <a:ext cx="5672707"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SCHÉMA DES PIÈCES</a:t>
            </a:r>
          </a:p>
        </p:txBody>
      </p:sp>
      <p:sp>
        <p:nvSpPr>
          <p:cNvPr id="4" name="Rectangle 3">
            <a:extLst>
              <a:ext uri="{FF2B5EF4-FFF2-40B4-BE49-F238E27FC236}">
                <a16:creationId xmlns:a16="http://schemas.microsoft.com/office/drawing/2014/main" id="{1D4EDCA3-2C41-4A8F-C1F1-906FB8DFE67B}"/>
              </a:ext>
            </a:extLst>
          </p:cNvPr>
          <p:cNvSpPr/>
          <p:nvPr/>
        </p:nvSpPr>
        <p:spPr>
          <a:xfrm>
            <a:off x="8988472" y="3152658"/>
            <a:ext cx="415636" cy="7961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41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0511E-2842-DA56-9A5A-B479C2269D5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FA87EB0-77AB-FE13-76EC-3C66E65ED9AA}"/>
              </a:ext>
            </a:extLst>
          </p:cNvPr>
          <p:cNvPicPr>
            <a:picLocks noChangeAspect="1"/>
          </p:cNvPicPr>
          <p:nvPr/>
        </p:nvPicPr>
        <p:blipFill>
          <a:blip r:embed="rId3"/>
          <a:srcRect t="8234"/>
          <a:stretch>
            <a:fillRect/>
          </a:stretch>
        </p:blipFill>
        <p:spPr>
          <a:xfrm>
            <a:off x="5638514" y="1906206"/>
            <a:ext cx="5366127" cy="2926080"/>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82A74FA-AA6B-2DA5-302C-800441454130}"/>
              </a:ext>
            </a:extLst>
          </p:cNvPr>
          <p:cNvPicPr>
            <a:picLocks noChangeAspect="1"/>
          </p:cNvPicPr>
          <p:nvPr/>
        </p:nvPicPr>
        <p:blipFill>
          <a:blip r:embed="rId4"/>
          <a:stretch>
            <a:fillRect/>
          </a:stretch>
        </p:blipFill>
        <p:spPr>
          <a:xfrm>
            <a:off x="6591726" y="3880665"/>
            <a:ext cx="5262492" cy="22860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0146309A-C7D2-37B3-32B5-5D8B8AF30914}"/>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5CBDF3D0-8886-7EA8-87F7-E2057401BFF1}"/>
              </a:ext>
            </a:extLst>
          </p:cNvPr>
          <p:cNvSpPr txBox="1"/>
          <p:nvPr/>
        </p:nvSpPr>
        <p:spPr>
          <a:xfrm>
            <a:off x="1408419" y="1982647"/>
            <a:ext cx="3657600" cy="1257858"/>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Pour trouver la pièce exacte dont vous avez besoin, parcourez les systèmes et composants de votre ressource, puis cliquez sur </a:t>
            </a:r>
            <a:r>
              <a:rPr lang="fr" b="1" dirty="0">
                <a:latin typeface="Univers Condensed Light" panose="020B0306020202040204" pitchFamily="34" charset="0"/>
              </a:rPr>
              <a:t>Afficher</a:t>
            </a:r>
            <a:r>
              <a:rPr lang="fr" dirty="0">
                <a:latin typeface="Univers Condensed Light" panose="020B0306020202040204" pitchFamily="34" charset="0"/>
              </a:rPr>
              <a:t>.</a:t>
            </a:r>
            <a:endParaRPr lang="en-US" dirty="0">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50EBDBFE-D75D-E985-F936-948D73F9A4D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0160F6D0-D4BC-6F7E-96B5-13B8AF447B96}"/>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2E2741C-CA71-9133-9F43-D27C91BEEFDA}"/>
              </a:ext>
            </a:extLst>
          </p:cNvPr>
          <p:cNvSpPr/>
          <p:nvPr/>
        </p:nvSpPr>
        <p:spPr>
          <a:xfrm>
            <a:off x="771985" y="192860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sp>
        <p:nvSpPr>
          <p:cNvPr id="7" name="object 6">
            <a:extLst>
              <a:ext uri="{FF2B5EF4-FFF2-40B4-BE49-F238E27FC236}">
                <a16:creationId xmlns:a16="http://schemas.microsoft.com/office/drawing/2014/main" id="{192C80D7-9CAA-D0C5-EE06-604A0F8488CA}"/>
              </a:ext>
            </a:extLst>
          </p:cNvPr>
          <p:cNvSpPr txBox="1"/>
          <p:nvPr/>
        </p:nvSpPr>
        <p:spPr>
          <a:xfrm>
            <a:off x="1408421" y="3436590"/>
            <a:ext cx="3657600" cy="1257858"/>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Explorez un schéma visuel clair et détaillé de votre équipement. Passez votre souris sur une pièce pour mettre en évidence son emplacement dans le diagramme.</a:t>
            </a:r>
            <a:endParaRPr lang="en-US">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5E9D7E82-FAB5-CFD4-E455-D5B3CC27AE9E}"/>
              </a:ext>
            </a:extLst>
          </p:cNvPr>
          <p:cNvSpPr/>
          <p:nvPr/>
        </p:nvSpPr>
        <p:spPr>
          <a:xfrm>
            <a:off x="771985" y="338254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4</a:t>
            </a:r>
          </a:p>
        </p:txBody>
      </p:sp>
      <p:pic>
        <p:nvPicPr>
          <p:cNvPr id="17" name="Picture 16">
            <a:hlinkClick r:id="rId6" action="ppaction://hlinksldjump"/>
            <a:extLst>
              <a:ext uri="{FF2B5EF4-FFF2-40B4-BE49-F238E27FC236}">
                <a16:creationId xmlns:a16="http://schemas.microsoft.com/office/drawing/2014/main" id="{46758BB2-2445-4FBF-105D-44B1621BC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4" name="Oval 23">
            <a:extLst>
              <a:ext uri="{FF2B5EF4-FFF2-40B4-BE49-F238E27FC236}">
                <a16:creationId xmlns:a16="http://schemas.microsoft.com/office/drawing/2014/main" id="{44920C9A-983C-9835-0C15-24641F133D9D}"/>
              </a:ext>
            </a:extLst>
          </p:cNvPr>
          <p:cNvSpPr/>
          <p:nvPr/>
        </p:nvSpPr>
        <p:spPr>
          <a:xfrm>
            <a:off x="9549362" y="528609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4</a:t>
            </a:r>
          </a:p>
        </p:txBody>
      </p:sp>
      <p:sp>
        <p:nvSpPr>
          <p:cNvPr id="15" name="Oval 14">
            <a:extLst>
              <a:ext uri="{FF2B5EF4-FFF2-40B4-BE49-F238E27FC236}">
                <a16:creationId xmlns:a16="http://schemas.microsoft.com/office/drawing/2014/main" id="{7EFB1AE3-6347-DBFE-5AAE-7C2EB5C11436}"/>
              </a:ext>
            </a:extLst>
          </p:cNvPr>
          <p:cNvSpPr/>
          <p:nvPr/>
        </p:nvSpPr>
        <p:spPr>
          <a:xfrm>
            <a:off x="10867481" y="17690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3</a:t>
            </a:r>
          </a:p>
        </p:txBody>
      </p:sp>
      <p:sp>
        <p:nvSpPr>
          <p:cNvPr id="12" name="object 6">
            <a:extLst>
              <a:ext uri="{FF2B5EF4-FFF2-40B4-BE49-F238E27FC236}">
                <a16:creationId xmlns:a16="http://schemas.microsoft.com/office/drawing/2014/main" id="{F4E0E84E-C004-B40D-948A-322E16101AEB}"/>
              </a:ext>
            </a:extLst>
          </p:cNvPr>
          <p:cNvSpPr txBox="1"/>
          <p:nvPr/>
        </p:nvSpPr>
        <p:spPr>
          <a:xfrm>
            <a:off x="1408421" y="4874630"/>
            <a:ext cx="3657600" cy="1257858"/>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Lorsque vous êtes prêt à acheter, saisissez la quantité et ajoutez-la au panier ou contactez un concessionnaire pour obtenir des informations sur les tarifs.</a:t>
            </a:r>
            <a:endParaRPr lang="en-US">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981A6214-7D77-C9A9-FEF0-7315946C1C85}"/>
              </a:ext>
            </a:extLst>
          </p:cNvPr>
          <p:cNvSpPr/>
          <p:nvPr/>
        </p:nvSpPr>
        <p:spPr>
          <a:xfrm>
            <a:off x="771985" y="482058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sp>
        <p:nvSpPr>
          <p:cNvPr id="19" name="Oval 18">
            <a:extLst>
              <a:ext uri="{FF2B5EF4-FFF2-40B4-BE49-F238E27FC236}">
                <a16:creationId xmlns:a16="http://schemas.microsoft.com/office/drawing/2014/main" id="{1A947528-6B76-9FD3-45E3-12DEC68CD1F0}"/>
              </a:ext>
            </a:extLst>
          </p:cNvPr>
          <p:cNvSpPr/>
          <p:nvPr/>
        </p:nvSpPr>
        <p:spPr>
          <a:xfrm>
            <a:off x="10286759" y="44110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pic>
        <p:nvPicPr>
          <p:cNvPr id="21" name="Picture 20">
            <a:extLst>
              <a:ext uri="{FF2B5EF4-FFF2-40B4-BE49-F238E27FC236}">
                <a16:creationId xmlns:a16="http://schemas.microsoft.com/office/drawing/2014/main" id="{44B7475E-B9F5-4D7E-C4A4-D2AA410E2821}"/>
              </a:ext>
            </a:extLst>
          </p:cNvPr>
          <p:cNvPicPr>
            <a:picLocks noChangeAspect="1"/>
          </p:cNvPicPr>
          <p:nvPr/>
        </p:nvPicPr>
        <p:blipFill>
          <a:blip r:embed="rId8"/>
          <a:stretch>
            <a:fillRect/>
          </a:stretch>
        </p:blipFill>
        <p:spPr>
          <a:xfrm>
            <a:off x="11432254" y="4329398"/>
            <a:ext cx="335980" cy="90132"/>
          </a:xfrm>
          <a:prstGeom prst="rect">
            <a:avLst/>
          </a:prstGeom>
        </p:spPr>
      </p:pic>
      <p:pic>
        <p:nvPicPr>
          <p:cNvPr id="22" name="Picture 21">
            <a:extLst>
              <a:ext uri="{FF2B5EF4-FFF2-40B4-BE49-F238E27FC236}">
                <a16:creationId xmlns:a16="http://schemas.microsoft.com/office/drawing/2014/main" id="{0F29E81C-1ACB-32FC-F031-335293FDED7E}"/>
              </a:ext>
            </a:extLst>
          </p:cNvPr>
          <p:cNvPicPr>
            <a:picLocks noChangeAspect="1"/>
          </p:cNvPicPr>
          <p:nvPr/>
        </p:nvPicPr>
        <p:blipFill>
          <a:blip r:embed="rId8"/>
          <a:stretch>
            <a:fillRect/>
          </a:stretch>
        </p:blipFill>
        <p:spPr>
          <a:xfrm>
            <a:off x="11616520" y="5134075"/>
            <a:ext cx="123042" cy="90132"/>
          </a:xfrm>
          <a:prstGeom prst="rect">
            <a:avLst/>
          </a:prstGeom>
        </p:spPr>
      </p:pic>
      <p:pic>
        <p:nvPicPr>
          <p:cNvPr id="23" name="Picture 22">
            <a:extLst>
              <a:ext uri="{FF2B5EF4-FFF2-40B4-BE49-F238E27FC236}">
                <a16:creationId xmlns:a16="http://schemas.microsoft.com/office/drawing/2014/main" id="{3DA09B0A-4492-DAC3-592D-3630D105E751}"/>
              </a:ext>
            </a:extLst>
          </p:cNvPr>
          <p:cNvPicPr>
            <a:picLocks noChangeAspect="1"/>
          </p:cNvPicPr>
          <p:nvPr/>
        </p:nvPicPr>
        <p:blipFill>
          <a:blip r:embed="rId8"/>
          <a:stretch>
            <a:fillRect/>
          </a:stretch>
        </p:blipFill>
        <p:spPr>
          <a:xfrm>
            <a:off x="11464997" y="5839092"/>
            <a:ext cx="335980" cy="90132"/>
          </a:xfrm>
          <a:prstGeom prst="rect">
            <a:avLst/>
          </a:prstGeom>
        </p:spPr>
      </p:pic>
      <p:pic>
        <p:nvPicPr>
          <p:cNvPr id="25" name="Picture 24">
            <a:extLst>
              <a:ext uri="{FF2B5EF4-FFF2-40B4-BE49-F238E27FC236}">
                <a16:creationId xmlns:a16="http://schemas.microsoft.com/office/drawing/2014/main" id="{B3630BC3-F1C3-C8FD-3D97-E9387767CBF1}"/>
              </a:ext>
            </a:extLst>
          </p:cNvPr>
          <p:cNvPicPr>
            <a:picLocks noChangeAspect="1"/>
          </p:cNvPicPr>
          <p:nvPr/>
        </p:nvPicPr>
        <p:blipFill>
          <a:blip r:embed="rId8"/>
          <a:stretch>
            <a:fillRect/>
          </a:stretch>
        </p:blipFill>
        <p:spPr>
          <a:xfrm>
            <a:off x="11403582" y="5311860"/>
            <a:ext cx="335980" cy="90132"/>
          </a:xfrm>
          <a:prstGeom prst="rect">
            <a:avLst/>
          </a:prstGeom>
        </p:spPr>
      </p:pic>
      <p:sp>
        <p:nvSpPr>
          <p:cNvPr id="16" name="object 5">
            <a:extLst>
              <a:ext uri="{FF2B5EF4-FFF2-40B4-BE49-F238E27FC236}">
                <a16:creationId xmlns:a16="http://schemas.microsoft.com/office/drawing/2014/main" id="{846F87E0-6BD2-2F35-A973-F901389E5725}"/>
              </a:ext>
            </a:extLst>
          </p:cNvPr>
          <p:cNvSpPr txBox="1">
            <a:spLocks/>
          </p:cNvSpPr>
          <p:nvPr/>
        </p:nvSpPr>
        <p:spPr>
          <a:xfrm>
            <a:off x="1008654" y="793794"/>
            <a:ext cx="7359169"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SCHÉMA DES PIÈCES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sp>
        <p:nvSpPr>
          <p:cNvPr id="27" name="Rectangle 26">
            <a:extLst>
              <a:ext uri="{FF2B5EF4-FFF2-40B4-BE49-F238E27FC236}">
                <a16:creationId xmlns:a16="http://schemas.microsoft.com/office/drawing/2014/main" id="{00EF25FB-6694-4320-F1C4-D31A729EE8A9}"/>
              </a:ext>
            </a:extLst>
          </p:cNvPr>
          <p:cNvSpPr/>
          <p:nvPr/>
        </p:nvSpPr>
        <p:spPr>
          <a:xfrm>
            <a:off x="9433287" y="146276"/>
            <a:ext cx="2612268" cy="1323439"/>
          </a:xfrm>
          <a:prstGeom prst="rect">
            <a:avLst/>
          </a:prstGeom>
          <a:ln>
            <a:noFill/>
          </a:ln>
        </p:spPr>
        <p:txBody>
          <a:bodyPr wrap="square">
            <a:spAutoFit/>
          </a:bodyPr>
          <a:lstStyle/>
          <a:p>
            <a:r>
              <a:rPr lang="fr" sz="1600" b="1" dirty="0">
                <a:latin typeface="Univers Condensed Light" panose="020B0306020202040204" pitchFamily="34" charset="0"/>
              </a:rPr>
              <a:t>Nota : </a:t>
            </a:r>
            <a:r>
              <a:rPr lang="fr" sz="1600" dirty="0">
                <a:latin typeface="Univers Condensed Light" panose="020B0306020202040204" pitchFamily="34" charset="0"/>
              </a:rPr>
              <a:t>Le Schéma de pièces est désormais disponible dans les résultats de recherche. Voir les diapositives 18 et 19 pour plus d'informations.</a:t>
            </a:r>
          </a:p>
        </p:txBody>
      </p:sp>
      <p:pic>
        <p:nvPicPr>
          <p:cNvPr id="28" name="Graphic 27" descr="Commentaire Ajouter avec remplissage uni">
            <a:extLst>
              <a:ext uri="{FF2B5EF4-FFF2-40B4-BE49-F238E27FC236}">
                <a16:creationId xmlns:a16="http://schemas.microsoft.com/office/drawing/2014/main" id="{E96C6B44-AD3A-57D0-584C-533384D62E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5953" y="314541"/>
            <a:ext cx="986909" cy="986909"/>
          </a:xfrm>
          <a:prstGeom prst="rect">
            <a:avLst/>
          </a:prstGeom>
        </p:spPr>
      </p:pic>
    </p:spTree>
    <p:extLst>
      <p:ext uri="{BB962C8B-B14F-4D97-AF65-F5344CB8AC3E}">
        <p14:creationId xmlns:p14="http://schemas.microsoft.com/office/powerpoint/2010/main" val="1239808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087595"/>
            <a:ext cx="3468379" cy="2104693"/>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Boutique</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et sélectionnez une catégorie qui correspond à ce que vous recherchez. 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Voir toutes les catégories</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pour afficher toutes les catégories de niveau supérieur disponibles. </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7678146"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MAGASINER PAR CATÉGORIE</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03355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4337306"/>
            <a:ext cx="3468379" cy="688921"/>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Choisissez une catégorie, comme Filtres et fluides, par exemple.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428326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5" name="Picture 14">
            <a:hlinkClick r:id="rId4" action="ppaction://hlinksldjump"/>
            <a:extLst>
              <a:ext uri="{FF2B5EF4-FFF2-40B4-BE49-F238E27FC236}">
                <a16:creationId xmlns:a16="http://schemas.microsoft.com/office/drawing/2014/main" id="{B03A8B2B-D311-6B26-A7E4-87A013F4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 name="Rectangle 2">
            <a:extLst>
              <a:ext uri="{FF2B5EF4-FFF2-40B4-BE49-F238E27FC236}">
                <a16:creationId xmlns:a16="http://schemas.microsoft.com/office/drawing/2014/main" id="{66E1F231-273D-0801-0FA4-01781D4F0A83}"/>
              </a:ext>
            </a:extLst>
          </p:cNvPr>
          <p:cNvSpPr/>
          <p:nvPr/>
        </p:nvSpPr>
        <p:spPr>
          <a:xfrm>
            <a:off x="1539353" y="5588525"/>
            <a:ext cx="4441068"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Pour plus d'informations sur l'achat de pièces par catégorie sur parts.cat.com, </a:t>
            </a:r>
            <a:r>
              <a:rPr lang="fr" sz="1600">
                <a:latin typeface="Univers Condensed Light" panose="020B0306020202040204" pitchFamily="34" charset="0"/>
                <a:hlinkClick r:id="rId6"/>
              </a:rPr>
              <a:t>regardez cette vidéo</a:t>
            </a:r>
            <a:r>
              <a:rPr lang="fr" sz="1600">
                <a:latin typeface="Univers Condensed Light" panose="020B0306020202040204" pitchFamily="34" charset="0"/>
              </a:rPr>
              <a:t>.</a:t>
            </a:r>
          </a:p>
        </p:txBody>
      </p:sp>
      <p:pic>
        <p:nvPicPr>
          <p:cNvPr id="9" name="Graphic 8" descr="Commentaire Ajouter avec remplissage uni">
            <a:extLst>
              <a:ext uri="{FF2B5EF4-FFF2-40B4-BE49-F238E27FC236}">
                <a16:creationId xmlns:a16="http://schemas.microsoft.com/office/drawing/2014/main" id="{B1607D29-9195-ACE5-6AF5-A90063CE1B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019" y="5387458"/>
            <a:ext cx="986909" cy="986909"/>
          </a:xfrm>
          <a:prstGeom prst="rect">
            <a:avLst/>
          </a:prstGeom>
        </p:spPr>
      </p:pic>
      <p:pic>
        <p:nvPicPr>
          <p:cNvPr id="10" name="Picture 9" descr="A computer screen shot of a website&#10;&#10;Description automatically generated">
            <a:extLst>
              <a:ext uri="{FF2B5EF4-FFF2-40B4-BE49-F238E27FC236}">
                <a16:creationId xmlns:a16="http://schemas.microsoft.com/office/drawing/2014/main" id="{0E09B897-3C9A-5748-131E-A58336A239B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51747" y="1714200"/>
            <a:ext cx="6408218" cy="3845338"/>
          </a:xfrm>
          <a:prstGeom prst="rect">
            <a:avLst/>
          </a:prstGeom>
        </p:spPr>
      </p:pic>
      <p:pic>
        <p:nvPicPr>
          <p:cNvPr id="12" name="Picture 11">
            <a:extLst>
              <a:ext uri="{FF2B5EF4-FFF2-40B4-BE49-F238E27FC236}">
                <a16:creationId xmlns:a16="http://schemas.microsoft.com/office/drawing/2014/main" id="{D4C5AB3C-9DB2-CA4E-906B-47DDC323AD9C}"/>
              </a:ext>
            </a:extLst>
          </p:cNvPr>
          <p:cNvPicPr>
            <a:picLocks noChangeAspect="1"/>
          </p:cNvPicPr>
          <p:nvPr/>
        </p:nvPicPr>
        <p:blipFill>
          <a:blip r:embed="rId10"/>
          <a:srcRect l="16423" t="977" r="15868" b="528"/>
          <a:stretch>
            <a:fillRect/>
          </a:stretch>
        </p:blipFill>
        <p:spPr>
          <a:xfrm>
            <a:off x="5134640" y="2105367"/>
            <a:ext cx="4627984" cy="2920860"/>
          </a:xfrm>
          <a:prstGeom prst="rect">
            <a:avLst/>
          </a:prstGeom>
        </p:spPr>
      </p:pic>
      <p:pic>
        <p:nvPicPr>
          <p:cNvPr id="16" name="Picture 15">
            <a:extLst>
              <a:ext uri="{FF2B5EF4-FFF2-40B4-BE49-F238E27FC236}">
                <a16:creationId xmlns:a16="http://schemas.microsoft.com/office/drawing/2014/main" id="{E07AC080-D20D-6D15-6243-B6816EAF332B}"/>
              </a:ext>
            </a:extLst>
          </p:cNvPr>
          <p:cNvPicPr>
            <a:picLocks noChangeAspect="1"/>
          </p:cNvPicPr>
          <p:nvPr/>
        </p:nvPicPr>
        <p:blipFill>
          <a:blip r:embed="rId11"/>
          <a:srcRect l="4911" r="6271"/>
          <a:stretch>
            <a:fillRect/>
          </a:stretch>
        </p:blipFill>
        <p:spPr>
          <a:xfrm>
            <a:off x="6272728" y="3555816"/>
            <a:ext cx="5631314" cy="2560320"/>
          </a:xfrm>
          <a:prstGeom prst="rect">
            <a:avLst/>
          </a:prstGeom>
          <a:effectLst>
            <a:outerShdw blurRad="50800" dist="38100" dir="5400000" algn="t" rotWithShape="0">
              <a:prstClr val="black">
                <a:alpha val="40000"/>
              </a:prstClr>
            </a:outerShdw>
          </a:effectLst>
        </p:spPr>
      </p:pic>
      <p:sp>
        <p:nvSpPr>
          <p:cNvPr id="18" name="Oval 17">
            <a:extLst>
              <a:ext uri="{FF2B5EF4-FFF2-40B4-BE49-F238E27FC236}">
                <a16:creationId xmlns:a16="http://schemas.microsoft.com/office/drawing/2014/main" id="{1233BC5F-BFB0-E226-18AD-3B4606FCE381}"/>
              </a:ext>
            </a:extLst>
          </p:cNvPr>
          <p:cNvSpPr/>
          <p:nvPr/>
        </p:nvSpPr>
        <p:spPr>
          <a:xfrm>
            <a:off x="5004525" y="267329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19" name="Oval 18">
            <a:extLst>
              <a:ext uri="{FF2B5EF4-FFF2-40B4-BE49-F238E27FC236}">
                <a16:creationId xmlns:a16="http://schemas.microsoft.com/office/drawing/2014/main" id="{978976FC-B20F-924D-5B48-4310E15FC14B}"/>
              </a:ext>
            </a:extLst>
          </p:cNvPr>
          <p:cNvSpPr/>
          <p:nvPr/>
        </p:nvSpPr>
        <p:spPr>
          <a:xfrm>
            <a:off x="8814065" y="468176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1687823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70C6E78B-D1E9-93EB-9632-279BF96F34CC}"/>
              </a:ext>
            </a:extLst>
          </p:cNvPr>
          <p:cNvGrpSpPr/>
          <p:nvPr/>
        </p:nvGrpSpPr>
        <p:grpSpPr>
          <a:xfrm>
            <a:off x="6441678" y="1936986"/>
            <a:ext cx="3270018" cy="2389710"/>
            <a:chOff x="9961335" y="144416"/>
            <a:chExt cx="3270018" cy="2389710"/>
          </a:xfrm>
        </p:grpSpPr>
        <p:pic>
          <p:nvPicPr>
            <p:cNvPr id="10" name="Picture 9">
              <a:extLst>
                <a:ext uri="{FF2B5EF4-FFF2-40B4-BE49-F238E27FC236}">
                  <a16:creationId xmlns:a16="http://schemas.microsoft.com/office/drawing/2014/main" id="{C07616BB-838F-56B8-6466-60BDD5576A33}"/>
                </a:ext>
              </a:extLst>
            </p:cNvPr>
            <p:cNvPicPr>
              <a:picLocks noChangeAspect="1"/>
            </p:cNvPicPr>
            <p:nvPr/>
          </p:nvPicPr>
          <p:blipFill>
            <a:blip r:embed="rId3"/>
            <a:srcRect l="17116" t="12781" r="11361" b="3296"/>
            <a:stretch>
              <a:fillRect/>
            </a:stretch>
          </p:blipFill>
          <p:spPr>
            <a:xfrm>
              <a:off x="9961335" y="144416"/>
              <a:ext cx="3270018" cy="2389710"/>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18BFB22-8279-32C4-6AC5-9F81CD8B428E}"/>
                </a:ext>
              </a:extLst>
            </p:cNvPr>
            <p:cNvPicPr>
              <a:picLocks noChangeAspect="1"/>
            </p:cNvPicPr>
            <p:nvPr/>
          </p:nvPicPr>
          <p:blipFill>
            <a:blip r:embed="rId4"/>
            <a:stretch>
              <a:fillRect/>
            </a:stretch>
          </p:blipFill>
          <p:spPr>
            <a:xfrm>
              <a:off x="10996632" y="1530816"/>
              <a:ext cx="209692" cy="63678"/>
            </a:xfrm>
            <a:prstGeom prst="rect">
              <a:avLst/>
            </a:prstGeom>
            <a:ln>
              <a:noFill/>
            </a:ln>
          </p:spPr>
        </p:pic>
        <p:pic>
          <p:nvPicPr>
            <p:cNvPr id="19" name="Picture 18">
              <a:extLst>
                <a:ext uri="{FF2B5EF4-FFF2-40B4-BE49-F238E27FC236}">
                  <a16:creationId xmlns:a16="http://schemas.microsoft.com/office/drawing/2014/main" id="{05FE163B-9F9A-2859-165F-3243B9AB59A1}"/>
                </a:ext>
              </a:extLst>
            </p:cNvPr>
            <p:cNvPicPr>
              <a:picLocks noChangeAspect="1"/>
            </p:cNvPicPr>
            <p:nvPr/>
          </p:nvPicPr>
          <p:blipFill>
            <a:blip r:embed="rId4"/>
            <a:stretch>
              <a:fillRect/>
            </a:stretch>
          </p:blipFill>
          <p:spPr>
            <a:xfrm>
              <a:off x="11559982" y="1530816"/>
              <a:ext cx="209692" cy="63678"/>
            </a:xfrm>
            <a:prstGeom prst="rect">
              <a:avLst/>
            </a:prstGeom>
            <a:ln>
              <a:noFill/>
            </a:ln>
          </p:spPr>
        </p:pic>
        <p:pic>
          <p:nvPicPr>
            <p:cNvPr id="20" name="Picture 19">
              <a:extLst>
                <a:ext uri="{FF2B5EF4-FFF2-40B4-BE49-F238E27FC236}">
                  <a16:creationId xmlns:a16="http://schemas.microsoft.com/office/drawing/2014/main" id="{258ECEE8-0487-2532-0E9F-19B349CB7017}"/>
                </a:ext>
              </a:extLst>
            </p:cNvPr>
            <p:cNvPicPr>
              <a:picLocks noChangeAspect="1"/>
            </p:cNvPicPr>
            <p:nvPr/>
          </p:nvPicPr>
          <p:blipFill>
            <a:blip r:embed="rId4"/>
            <a:stretch>
              <a:fillRect/>
            </a:stretch>
          </p:blipFill>
          <p:spPr>
            <a:xfrm>
              <a:off x="12123332" y="1529951"/>
              <a:ext cx="209692" cy="63678"/>
            </a:xfrm>
            <a:prstGeom prst="rect">
              <a:avLst/>
            </a:prstGeom>
            <a:ln>
              <a:noFill/>
            </a:ln>
          </p:spPr>
        </p:pic>
        <p:pic>
          <p:nvPicPr>
            <p:cNvPr id="21" name="Picture 20">
              <a:extLst>
                <a:ext uri="{FF2B5EF4-FFF2-40B4-BE49-F238E27FC236}">
                  <a16:creationId xmlns:a16="http://schemas.microsoft.com/office/drawing/2014/main" id="{151C8E3C-411E-F85F-6C61-EE8074DEAECC}"/>
                </a:ext>
              </a:extLst>
            </p:cNvPr>
            <p:cNvPicPr>
              <a:picLocks noChangeAspect="1"/>
            </p:cNvPicPr>
            <p:nvPr/>
          </p:nvPicPr>
          <p:blipFill>
            <a:blip r:embed="rId4"/>
            <a:stretch>
              <a:fillRect/>
            </a:stretch>
          </p:blipFill>
          <p:spPr>
            <a:xfrm>
              <a:off x="12685094" y="1529951"/>
              <a:ext cx="209692" cy="63678"/>
            </a:xfrm>
            <a:prstGeom prst="rect">
              <a:avLst/>
            </a:prstGeom>
            <a:ln>
              <a:noFill/>
            </a:ln>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5287"/>
            <a:ext cx="4480560" cy="1257858"/>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dirty="0">
                <a:solidFill>
                  <a:prstClr val="black"/>
                </a:solidFill>
                <a:latin typeface="Univers Condensed Light" panose="020B0306020202040204" pitchFamily="34" charset="0"/>
                <a:sym typeface="Arial Narrow"/>
              </a:rPr>
              <a:t>Si nécessaire, choisissez une sous-catégorie ou utilisez le menu Spécifications sur le côté gauche pour affiner vos résultats de recherche et sélectionner l'option qui correspond le mieux à vos besoins.</a:t>
            </a:r>
            <a:endParaRPr kumimoji="0" lang="en-US"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815678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MAGASINER PAR CATÉGORIE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124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6" name="object 6">
            <a:extLst>
              <a:ext uri="{FF2B5EF4-FFF2-40B4-BE49-F238E27FC236}">
                <a16:creationId xmlns:a16="http://schemas.microsoft.com/office/drawing/2014/main" id="{1E9667F9-99F1-D397-DCBD-EC332E86ED89}"/>
              </a:ext>
            </a:extLst>
          </p:cNvPr>
          <p:cNvSpPr txBox="1"/>
          <p:nvPr/>
        </p:nvSpPr>
        <p:spPr>
          <a:xfrm>
            <a:off x="1411954" y="5282088"/>
            <a:ext cx="4480560" cy="620760"/>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a:solidFill>
                  <a:prstClr val="black"/>
                </a:solidFill>
                <a:latin typeface="Univers Condensed Light" panose="020B0306020202040204" pitchFamily="34" charset="0"/>
              </a:rPr>
              <a:t>Passez en revue les détails et la compatibilité de la pièce. 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Ajouter au panier</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7" name="Oval 26">
            <a:extLst>
              <a:ext uri="{FF2B5EF4-FFF2-40B4-BE49-F238E27FC236}">
                <a16:creationId xmlns:a16="http://schemas.microsoft.com/office/drawing/2014/main" id="{3415A5CE-7487-8AAC-8C63-0046CAF10844}"/>
              </a:ext>
            </a:extLst>
          </p:cNvPr>
          <p:cNvSpPr/>
          <p:nvPr/>
        </p:nvSpPr>
        <p:spPr>
          <a:xfrm>
            <a:off x="775519" y="522804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2800" b="1">
                <a:solidFill>
                  <a:prstClr val="black"/>
                </a:solidFill>
                <a:latin typeface="Univers Condensed" panose="020B0506020202050204" pitchFamily="34" charset="0"/>
              </a:rPr>
              <a:t>5</a:t>
            </a: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14" name="Picture 13">
            <a:hlinkClick r:id="rId6" action="ppaction://hlinksldjump"/>
            <a:extLst>
              <a:ext uri="{FF2B5EF4-FFF2-40B4-BE49-F238E27FC236}">
                <a16:creationId xmlns:a16="http://schemas.microsoft.com/office/drawing/2014/main" id="{54EA61C3-F175-14E1-ED89-F152D1F5F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16" name="Oval 15">
            <a:extLst>
              <a:ext uri="{FF2B5EF4-FFF2-40B4-BE49-F238E27FC236}">
                <a16:creationId xmlns:a16="http://schemas.microsoft.com/office/drawing/2014/main" id="{52E40E05-992F-C0B3-AF24-A8FDC324589B}"/>
              </a:ext>
            </a:extLst>
          </p:cNvPr>
          <p:cNvSpPr/>
          <p:nvPr/>
        </p:nvSpPr>
        <p:spPr>
          <a:xfrm>
            <a:off x="6231212" y="256528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32" name="Oval 31">
            <a:extLst>
              <a:ext uri="{FF2B5EF4-FFF2-40B4-BE49-F238E27FC236}">
                <a16:creationId xmlns:a16="http://schemas.microsoft.com/office/drawing/2014/main" id="{3ED05B16-DCED-B350-47AD-0420FE4D7B97}"/>
              </a:ext>
            </a:extLst>
          </p:cNvPr>
          <p:cNvSpPr/>
          <p:nvPr/>
        </p:nvSpPr>
        <p:spPr>
          <a:xfrm>
            <a:off x="10428910" y="537078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 name="object 6">
            <a:extLst>
              <a:ext uri="{FF2B5EF4-FFF2-40B4-BE49-F238E27FC236}">
                <a16:creationId xmlns:a16="http://schemas.microsoft.com/office/drawing/2014/main" id="{3802FD88-F6E0-5FB6-F0BF-748254FDDF5C}"/>
              </a:ext>
            </a:extLst>
          </p:cNvPr>
          <p:cNvSpPr txBox="1"/>
          <p:nvPr/>
        </p:nvSpPr>
        <p:spPr>
          <a:xfrm>
            <a:off x="1408421" y="3935384"/>
            <a:ext cx="448056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a:solidFill>
                  <a:prstClr val="black"/>
                </a:solidFill>
                <a:latin typeface="Univers Condensed Light" panose="020B0306020202040204" pitchFamily="34" charset="0"/>
                <a:sym typeface="Arial Narrow"/>
              </a:rPr>
              <a:t>Pour affiner encore plus votre recherche, ajoutez ou sélectionnez un équipement afin de ne trouver que les pièces qui conviendront exactement à votre machine.</a:t>
            </a:r>
            <a:endParaRPr kumimoji="0" lang="en-US"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7" name="Oval 6">
            <a:extLst>
              <a:ext uri="{FF2B5EF4-FFF2-40B4-BE49-F238E27FC236}">
                <a16:creationId xmlns:a16="http://schemas.microsoft.com/office/drawing/2014/main" id="{1C5F65E7-7FF4-C1E8-E9A5-56FBE1FF18FC}"/>
              </a:ext>
            </a:extLst>
          </p:cNvPr>
          <p:cNvSpPr/>
          <p:nvPr/>
        </p:nvSpPr>
        <p:spPr>
          <a:xfrm>
            <a:off x="771985" y="388134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9" name="Oval 8">
            <a:extLst>
              <a:ext uri="{FF2B5EF4-FFF2-40B4-BE49-F238E27FC236}">
                <a16:creationId xmlns:a16="http://schemas.microsoft.com/office/drawing/2014/main" id="{69CED246-AEB7-C366-C54A-B9C0462D5E3A}"/>
              </a:ext>
            </a:extLst>
          </p:cNvPr>
          <p:cNvSpPr/>
          <p:nvPr/>
        </p:nvSpPr>
        <p:spPr>
          <a:xfrm>
            <a:off x="6231212" y="224176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grpSp>
        <p:nvGrpSpPr>
          <p:cNvPr id="43" name="Group 42">
            <a:extLst>
              <a:ext uri="{FF2B5EF4-FFF2-40B4-BE49-F238E27FC236}">
                <a16:creationId xmlns:a16="http://schemas.microsoft.com/office/drawing/2014/main" id="{590E0636-7D7F-BDA2-C63B-73BB4274F0EB}"/>
              </a:ext>
            </a:extLst>
          </p:cNvPr>
          <p:cNvGrpSpPr/>
          <p:nvPr/>
        </p:nvGrpSpPr>
        <p:grpSpPr>
          <a:xfrm>
            <a:off x="7451103" y="3864032"/>
            <a:ext cx="4571999" cy="2389710"/>
            <a:chOff x="13055902" y="1556308"/>
            <a:chExt cx="4571999" cy="2389710"/>
          </a:xfrm>
        </p:grpSpPr>
        <p:pic>
          <p:nvPicPr>
            <p:cNvPr id="24" name="Picture 23">
              <a:extLst>
                <a:ext uri="{FF2B5EF4-FFF2-40B4-BE49-F238E27FC236}">
                  <a16:creationId xmlns:a16="http://schemas.microsoft.com/office/drawing/2014/main" id="{F4920D1E-14F1-CF7C-123D-2ADE980DF893}"/>
                </a:ext>
              </a:extLst>
            </p:cNvPr>
            <p:cNvPicPr>
              <a:picLocks noChangeAspect="1"/>
            </p:cNvPicPr>
            <p:nvPr/>
          </p:nvPicPr>
          <p:blipFill>
            <a:blip r:embed="rId8"/>
            <a:srcRect l="14965" t="9072" r="13544" b="42169"/>
            <a:stretch>
              <a:fillRect/>
            </a:stretch>
          </p:blipFill>
          <p:spPr>
            <a:xfrm>
              <a:off x="13055902" y="1556308"/>
              <a:ext cx="4571999" cy="2389710"/>
            </a:xfrm>
            <a:prstGeom prst="rect">
              <a:avLst/>
            </a:prstGeom>
            <a:effectLst>
              <a:outerShdw blurRad="50800" dist="38100" dir="5400000" algn="t" rotWithShape="0">
                <a:prstClr val="black">
                  <a:alpha val="40000"/>
                </a:prstClr>
              </a:outerShdw>
            </a:effectLst>
          </p:spPr>
        </p:pic>
        <p:sp>
          <p:nvSpPr>
            <p:cNvPr id="28" name="Rectangle 27">
              <a:extLst>
                <a:ext uri="{FF2B5EF4-FFF2-40B4-BE49-F238E27FC236}">
                  <a16:creationId xmlns:a16="http://schemas.microsoft.com/office/drawing/2014/main" id="{F7872515-BFEC-9667-6C4E-4A83A8FDBB81}"/>
                </a:ext>
              </a:extLst>
            </p:cNvPr>
            <p:cNvSpPr/>
            <p:nvPr/>
          </p:nvSpPr>
          <p:spPr>
            <a:xfrm>
              <a:off x="13368569" y="3660986"/>
              <a:ext cx="1544935" cy="281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47C7C65-B627-2F08-ED1A-629FD43D65C4}"/>
                </a:ext>
              </a:extLst>
            </p:cNvPr>
            <p:cNvPicPr>
              <a:picLocks noChangeAspect="1"/>
            </p:cNvPicPr>
            <p:nvPr/>
          </p:nvPicPr>
          <p:blipFill>
            <a:blip r:embed="rId4"/>
            <a:stretch>
              <a:fillRect/>
            </a:stretch>
          </p:blipFill>
          <p:spPr>
            <a:xfrm>
              <a:off x="14997332" y="2384330"/>
              <a:ext cx="533776" cy="118659"/>
            </a:xfrm>
            <a:prstGeom prst="rect">
              <a:avLst/>
            </a:prstGeom>
            <a:ln>
              <a:noFill/>
            </a:ln>
          </p:spPr>
        </p:pic>
        <p:sp>
          <p:nvSpPr>
            <p:cNvPr id="38" name="Oval 37">
              <a:extLst>
                <a:ext uri="{FF2B5EF4-FFF2-40B4-BE49-F238E27FC236}">
                  <a16:creationId xmlns:a16="http://schemas.microsoft.com/office/drawing/2014/main" id="{B938484D-47A3-3087-872A-D3167984561A}"/>
                </a:ext>
              </a:extLst>
            </p:cNvPr>
            <p:cNvSpPr/>
            <p:nvPr/>
          </p:nvSpPr>
          <p:spPr>
            <a:xfrm>
              <a:off x="15993260" y="267752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grpSp>
    </p:spTree>
    <p:extLst>
      <p:ext uri="{BB962C8B-B14F-4D97-AF65-F5344CB8AC3E}">
        <p14:creationId xmlns:p14="http://schemas.microsoft.com/office/powerpoint/2010/main" val="1045530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637A7-E045-D6B1-E47B-8CFB86178AB1}"/>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997FAB7-2E3D-EC3A-282C-E47C8673DC19}"/>
              </a:ext>
            </a:extLst>
          </p:cNvPr>
          <p:cNvPicPr>
            <a:picLocks noChangeAspect="1"/>
          </p:cNvPicPr>
          <p:nvPr/>
        </p:nvPicPr>
        <p:blipFill>
          <a:blip r:embed="rId3"/>
          <a:stretch>
            <a:fillRect/>
          </a:stretch>
        </p:blipFill>
        <p:spPr>
          <a:xfrm>
            <a:off x="10660594" y="4509929"/>
            <a:ext cx="1216152" cy="1750839"/>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58B72D00-2B89-A802-3020-91D26C2C93C1}"/>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60A3235-415E-71EB-7DE0-6143FFC669E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DE7D433E-FEC0-668F-EFB9-AA4EA4CA7622}"/>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hlinkClick r:id="rId5" action="ppaction://hlinksldjump"/>
            <a:extLst>
              <a:ext uri="{FF2B5EF4-FFF2-40B4-BE49-F238E27FC236}">
                <a16:creationId xmlns:a16="http://schemas.microsoft.com/office/drawing/2014/main" id="{DC99B0AA-33E1-4898-15FB-A2ED193AC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0" name="Picture 9" descr="Une capture d'écran d'ordinateur d'un site Web&#10;&#10;Description générée automatiquement">
            <a:extLst>
              <a:ext uri="{FF2B5EF4-FFF2-40B4-BE49-F238E27FC236}">
                <a16:creationId xmlns:a16="http://schemas.microsoft.com/office/drawing/2014/main" id="{C3A21147-F7CB-A8F0-8759-CC78A94AAEC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241442" y="1714200"/>
            <a:ext cx="4659053" cy="2795729"/>
          </a:xfrm>
          <a:prstGeom prst="rect">
            <a:avLst/>
          </a:prstGeom>
        </p:spPr>
      </p:pic>
      <p:pic>
        <p:nvPicPr>
          <p:cNvPr id="3" name="Picture 2">
            <a:extLst>
              <a:ext uri="{FF2B5EF4-FFF2-40B4-BE49-F238E27FC236}">
                <a16:creationId xmlns:a16="http://schemas.microsoft.com/office/drawing/2014/main" id="{428647F3-BDED-8529-7CAA-C973951F9D75}"/>
              </a:ext>
            </a:extLst>
          </p:cNvPr>
          <p:cNvPicPr>
            <a:picLocks noChangeAspect="1"/>
          </p:cNvPicPr>
          <p:nvPr/>
        </p:nvPicPr>
        <p:blipFill>
          <a:blip r:embed="rId8"/>
          <a:srcRect l="16423" t="977" r="15868" b="528"/>
          <a:stretch>
            <a:fillRect/>
          </a:stretch>
        </p:blipFill>
        <p:spPr>
          <a:xfrm>
            <a:off x="6883344" y="1998596"/>
            <a:ext cx="3364992" cy="2123748"/>
          </a:xfrm>
          <a:prstGeom prst="rect">
            <a:avLst/>
          </a:prstGeom>
        </p:spPr>
      </p:pic>
      <p:pic>
        <p:nvPicPr>
          <p:cNvPr id="8" name="Picture 7">
            <a:extLst>
              <a:ext uri="{FF2B5EF4-FFF2-40B4-BE49-F238E27FC236}">
                <a16:creationId xmlns:a16="http://schemas.microsoft.com/office/drawing/2014/main" id="{ACA5D62D-2411-CDEC-8B8A-312256EB50FE}"/>
              </a:ext>
            </a:extLst>
          </p:cNvPr>
          <p:cNvPicPr>
            <a:picLocks noChangeAspect="1"/>
          </p:cNvPicPr>
          <p:nvPr/>
        </p:nvPicPr>
        <p:blipFill>
          <a:blip r:embed="rId9"/>
          <a:srcRect l="22388" t="26760" r="24432" b="8191"/>
          <a:stretch>
            <a:fillRect/>
          </a:stretch>
        </p:blipFill>
        <p:spPr>
          <a:xfrm>
            <a:off x="7202485" y="3647725"/>
            <a:ext cx="3258057" cy="2241720"/>
          </a:xfrm>
          <a:prstGeom prst="rect">
            <a:avLst/>
          </a:prstGeom>
          <a:effectLst>
            <a:outerShdw blurRad="50800" dist="38100" dir="5400000" algn="t" rotWithShape="0">
              <a:prstClr val="black">
                <a:alpha val="40000"/>
              </a:prstClr>
            </a:outerShdw>
          </a:effectLst>
        </p:spPr>
      </p:pic>
      <p:sp>
        <p:nvSpPr>
          <p:cNvPr id="19" name="object 6">
            <a:extLst>
              <a:ext uri="{FF2B5EF4-FFF2-40B4-BE49-F238E27FC236}">
                <a16:creationId xmlns:a16="http://schemas.microsoft.com/office/drawing/2014/main" id="{58C3145B-4C71-2F78-13B4-CA1847CE8364}"/>
              </a:ext>
            </a:extLst>
          </p:cNvPr>
          <p:cNvSpPr txBox="1"/>
          <p:nvPr/>
        </p:nvSpPr>
        <p:spPr>
          <a:xfrm>
            <a:off x="1408417" y="2066929"/>
            <a:ext cx="5029200" cy="1042864"/>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Pour trouver exactement les outils d'attaque du sol dont vous avez besoin, 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Acheter </a:t>
            </a:r>
            <a:r>
              <a:rPr kumimoji="0" lang="fr" sz="200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et accédez à la page de la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catégorie Outils d'attaque du sol</a:t>
            </a:r>
            <a:r>
              <a:rPr kumimoji="0" lang="fr" sz="200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7FDFE972-B349-0A1C-98E9-D4EA8B929C50}"/>
              </a:ext>
            </a:extLst>
          </p:cNvPr>
          <p:cNvSpPr/>
          <p:nvPr/>
        </p:nvSpPr>
        <p:spPr>
          <a:xfrm>
            <a:off x="771985" y="201288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4" name="object 6">
            <a:extLst>
              <a:ext uri="{FF2B5EF4-FFF2-40B4-BE49-F238E27FC236}">
                <a16:creationId xmlns:a16="http://schemas.microsoft.com/office/drawing/2014/main" id="{8CFC653F-E391-0161-3A0D-FEBA0F18FE5E}"/>
              </a:ext>
            </a:extLst>
          </p:cNvPr>
          <p:cNvSpPr txBox="1"/>
          <p:nvPr/>
        </p:nvSpPr>
        <p:spPr>
          <a:xfrm>
            <a:off x="1408418" y="3303196"/>
            <a:ext cx="5029200" cy="334978"/>
          </a:xfrm>
          <a:prstGeom prst="rect">
            <a:avLst/>
          </a:prstGeom>
        </p:spPr>
        <p:txBody>
          <a:bodyPr vert="horz" wrap="square" lIns="0" tIns="7316" rIns="0" bIns="0" rtlCol="0">
            <a:spAutoFit/>
          </a:bodyPr>
          <a:lstStyle/>
          <a:p>
            <a:pPr lvl="0">
              <a:lnSpc>
                <a:spcPct val="115000"/>
              </a:lnSpc>
              <a:spcAft>
                <a:spcPts val="600"/>
              </a:spcAft>
              <a:buClr>
                <a:schemeClr val="dk1"/>
              </a:buClr>
              <a:buSzPts val="1100"/>
            </a:pPr>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Choisissez votre équipement et votre accessoire. </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28" name="Oval 27">
            <a:extLst>
              <a:ext uri="{FF2B5EF4-FFF2-40B4-BE49-F238E27FC236}">
                <a16:creationId xmlns:a16="http://schemas.microsoft.com/office/drawing/2014/main" id="{85BE13B9-0641-17A5-0C6E-F301E0914B63}"/>
              </a:ext>
            </a:extLst>
          </p:cNvPr>
          <p:cNvSpPr/>
          <p:nvPr/>
        </p:nvSpPr>
        <p:spPr>
          <a:xfrm>
            <a:off x="771985" y="324915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9" name="Oval 28">
            <a:extLst>
              <a:ext uri="{FF2B5EF4-FFF2-40B4-BE49-F238E27FC236}">
                <a16:creationId xmlns:a16="http://schemas.microsoft.com/office/drawing/2014/main" id="{DF438358-884F-1E01-DB39-4A26C4165E40}"/>
              </a:ext>
            </a:extLst>
          </p:cNvPr>
          <p:cNvSpPr/>
          <p:nvPr/>
        </p:nvSpPr>
        <p:spPr>
          <a:xfrm>
            <a:off x="6748176" y="328017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5" name="Oval 34">
            <a:extLst>
              <a:ext uri="{FF2B5EF4-FFF2-40B4-BE49-F238E27FC236}">
                <a16:creationId xmlns:a16="http://schemas.microsoft.com/office/drawing/2014/main" id="{C9CCFC26-E9DB-6672-9E89-A0492C2A7D46}"/>
              </a:ext>
            </a:extLst>
          </p:cNvPr>
          <p:cNvSpPr/>
          <p:nvPr/>
        </p:nvSpPr>
        <p:spPr>
          <a:xfrm>
            <a:off x="7138175" y="438139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9" name="object 6">
            <a:extLst>
              <a:ext uri="{FF2B5EF4-FFF2-40B4-BE49-F238E27FC236}">
                <a16:creationId xmlns:a16="http://schemas.microsoft.com/office/drawing/2014/main" id="{FB62B16D-FAF5-512A-5207-FC43FF6F03D1}"/>
              </a:ext>
            </a:extLst>
          </p:cNvPr>
          <p:cNvSpPr txBox="1"/>
          <p:nvPr/>
        </p:nvSpPr>
        <p:spPr>
          <a:xfrm>
            <a:off x="1404071" y="3837994"/>
            <a:ext cx="5029200" cy="334978"/>
          </a:xfrm>
          <a:prstGeom prst="rect">
            <a:avLst/>
          </a:prstGeom>
        </p:spPr>
        <p:txBody>
          <a:bodyPr vert="horz" wrap="square" lIns="0" tIns="7316" rIns="0" bIns="0" rtlCol="0">
            <a:spAutoFit/>
          </a:bodyPr>
          <a:lstStyle/>
          <a:p>
            <a:pPr lvl="0">
              <a:lnSpc>
                <a:spcPct val="115000"/>
              </a:lnSpc>
              <a:spcAft>
                <a:spcPts val="600"/>
              </a:spcAft>
              <a:buClr>
                <a:schemeClr val="dk1"/>
              </a:buClr>
              <a:buSzPts val="1100"/>
            </a:pPr>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Remplissez toutes les informations nécessaires, puis cliquez sur </a:t>
            </a:r>
            <a:r>
              <a:rPr lang="fr" sz="2000" b="1" dirty="0">
                <a:solidFill>
                  <a:prstClr val="black"/>
                </a:solidFill>
                <a:latin typeface="Univers Condensed Light" panose="020B0306020202040204" pitchFamily="34" charset="0"/>
                <a:ea typeface="Univers 47 Condensed Light" charset="0"/>
                <a:cs typeface="Univers 47 Condensed Light" charset="0"/>
                <a:sym typeface="Arial Narrow"/>
              </a:rPr>
              <a:t>Ajouter</a:t>
            </a:r>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40" name="Oval 39">
            <a:extLst>
              <a:ext uri="{FF2B5EF4-FFF2-40B4-BE49-F238E27FC236}">
                <a16:creationId xmlns:a16="http://schemas.microsoft.com/office/drawing/2014/main" id="{5AEA621A-696C-29BA-A6B9-D963EFFE45A4}"/>
              </a:ext>
            </a:extLst>
          </p:cNvPr>
          <p:cNvSpPr/>
          <p:nvPr/>
        </p:nvSpPr>
        <p:spPr>
          <a:xfrm>
            <a:off x="767638" y="378395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42" name="object 6">
            <a:extLst>
              <a:ext uri="{FF2B5EF4-FFF2-40B4-BE49-F238E27FC236}">
                <a16:creationId xmlns:a16="http://schemas.microsoft.com/office/drawing/2014/main" id="{D3D57338-882D-A582-3AFC-B51CBD839311}"/>
              </a:ext>
            </a:extLst>
          </p:cNvPr>
          <p:cNvSpPr txBox="1"/>
          <p:nvPr/>
        </p:nvSpPr>
        <p:spPr>
          <a:xfrm>
            <a:off x="1404070" y="4706166"/>
            <a:ext cx="5029200" cy="1238494"/>
          </a:xfrm>
          <a:prstGeom prst="rect">
            <a:avLst/>
          </a:prstGeom>
        </p:spPr>
        <p:txBody>
          <a:bodyPr vert="horz" wrap="square" lIns="0" tIns="7316" rIns="0" bIns="0" rtlCol="0">
            <a:spAutoFit/>
          </a:bodyPr>
          <a:lstStyle/>
          <a:p>
            <a:r>
              <a:rPr lang="fr" sz="2000" dirty="0">
                <a:solidFill>
                  <a:prstClr val="black"/>
                </a:solidFill>
                <a:latin typeface="Univers Condensed Light" panose="020B0306020202040204" pitchFamily="34" charset="0"/>
                <a:ea typeface="Univers 47 Condensed Light" charset="0"/>
                <a:cs typeface="Univers 47 Condensed Light" charset="0"/>
                <a:sym typeface="Arial Narrow"/>
              </a:rPr>
              <a:t>Le sélecteur GET permet de filtrer les pièces non pertinentes et d'affiner les résultats de la recherche pour n'afficher que les outils d'attaque du sol compatibles avec l'équipement et l'équipement sélectionnés.</a:t>
            </a:r>
            <a:endParaRPr lang="en-US" sz="2000" dirty="0"/>
          </a:p>
        </p:txBody>
      </p:sp>
      <p:sp>
        <p:nvSpPr>
          <p:cNvPr id="43" name="Oval 42">
            <a:extLst>
              <a:ext uri="{FF2B5EF4-FFF2-40B4-BE49-F238E27FC236}">
                <a16:creationId xmlns:a16="http://schemas.microsoft.com/office/drawing/2014/main" id="{B8056627-A330-7581-C2E6-6CF658558FFC}"/>
              </a:ext>
            </a:extLst>
          </p:cNvPr>
          <p:cNvSpPr/>
          <p:nvPr/>
        </p:nvSpPr>
        <p:spPr>
          <a:xfrm>
            <a:off x="767638" y="465212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45" name="Oval 44">
            <a:extLst>
              <a:ext uri="{FF2B5EF4-FFF2-40B4-BE49-F238E27FC236}">
                <a16:creationId xmlns:a16="http://schemas.microsoft.com/office/drawing/2014/main" id="{9559A2CA-4873-DEDC-1FE7-42A625B694AE}"/>
              </a:ext>
            </a:extLst>
          </p:cNvPr>
          <p:cNvSpPr/>
          <p:nvPr/>
        </p:nvSpPr>
        <p:spPr>
          <a:xfrm>
            <a:off x="11739586" y="436607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46" name="object 5">
            <a:extLst>
              <a:ext uri="{FF2B5EF4-FFF2-40B4-BE49-F238E27FC236}">
                <a16:creationId xmlns:a16="http://schemas.microsoft.com/office/drawing/2014/main" id="{1584205E-2FE1-8E3E-27A5-11CAFC738E99}"/>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MAGASINER PAR CATÉGORIE</a:t>
            </a:r>
          </a:p>
          <a:p>
            <a:pPr marL="7701"/>
            <a:r>
              <a:rPr lang="fr" sz="2000">
                <a:solidFill>
                  <a:prstClr val="black"/>
                </a:solidFill>
                <a:latin typeface="Univers Condensed" panose="020B0506020202050204" pitchFamily="34" charset="0"/>
                <a:ea typeface="+mn-ea"/>
                <a:cs typeface="+mn-cs"/>
              </a:rPr>
              <a:t>SÉLECTEUR D'OUTILS D'ATTAQUE DU SOL (GET)</a:t>
            </a:r>
            <a:endParaRPr lang="en-US" sz="4800" b="1">
              <a:solidFill>
                <a:schemeClr val="tx1"/>
              </a:solidFill>
              <a:latin typeface="Univers Condensed" panose="020B0506020202050204" pitchFamily="34" charset="0"/>
            </a:endParaRPr>
          </a:p>
        </p:txBody>
      </p:sp>
      <p:pic>
        <p:nvPicPr>
          <p:cNvPr id="6" name="Picture 5">
            <a:extLst>
              <a:ext uri="{FF2B5EF4-FFF2-40B4-BE49-F238E27FC236}">
                <a16:creationId xmlns:a16="http://schemas.microsoft.com/office/drawing/2014/main" id="{6EC09418-8AC7-7DE0-50D9-5DC7950F2B3E}"/>
              </a:ext>
            </a:extLst>
          </p:cNvPr>
          <p:cNvPicPr>
            <a:picLocks noChangeAspect="1"/>
          </p:cNvPicPr>
          <p:nvPr/>
        </p:nvPicPr>
        <p:blipFill>
          <a:blip r:embed="rId10"/>
          <a:stretch>
            <a:fillRect/>
          </a:stretch>
        </p:blipFill>
        <p:spPr>
          <a:xfrm>
            <a:off x="10393840" y="2290168"/>
            <a:ext cx="1188720" cy="2036742"/>
          </a:xfrm>
          <a:prstGeom prst="rect">
            <a:avLst/>
          </a:prstGeom>
          <a:effectLst>
            <a:outerShdw blurRad="50800" dist="38100" dir="5400000" algn="t" rotWithShape="0">
              <a:prstClr val="black">
                <a:alpha val="40000"/>
              </a:prstClr>
            </a:outerShdw>
          </a:effectLst>
        </p:spPr>
      </p:pic>
      <p:sp>
        <p:nvSpPr>
          <p:cNvPr id="44" name="Oval 43">
            <a:extLst>
              <a:ext uri="{FF2B5EF4-FFF2-40B4-BE49-F238E27FC236}">
                <a16:creationId xmlns:a16="http://schemas.microsoft.com/office/drawing/2014/main" id="{FD8EC1E4-CFB7-8244-B67B-14E9D3E17725}"/>
              </a:ext>
            </a:extLst>
          </p:cNvPr>
          <p:cNvSpPr/>
          <p:nvPr/>
        </p:nvSpPr>
        <p:spPr>
          <a:xfrm>
            <a:off x="10831439" y="411549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9" name="Picture 8">
            <a:extLst>
              <a:ext uri="{FF2B5EF4-FFF2-40B4-BE49-F238E27FC236}">
                <a16:creationId xmlns:a16="http://schemas.microsoft.com/office/drawing/2014/main" id="{A0BAE4E4-FB22-8929-535D-47B8B7AB6A98}"/>
              </a:ext>
            </a:extLst>
          </p:cNvPr>
          <p:cNvPicPr>
            <a:picLocks noChangeAspect="1"/>
          </p:cNvPicPr>
          <p:nvPr/>
        </p:nvPicPr>
        <p:blipFill>
          <a:blip r:embed="rId11"/>
          <a:stretch>
            <a:fillRect/>
          </a:stretch>
        </p:blipFill>
        <p:spPr>
          <a:xfrm>
            <a:off x="8249925" y="4832576"/>
            <a:ext cx="209692" cy="63678"/>
          </a:xfrm>
          <a:prstGeom prst="rect">
            <a:avLst/>
          </a:prstGeom>
          <a:ln>
            <a:noFill/>
          </a:ln>
        </p:spPr>
      </p:pic>
      <p:pic>
        <p:nvPicPr>
          <p:cNvPr id="11" name="Picture 10">
            <a:extLst>
              <a:ext uri="{FF2B5EF4-FFF2-40B4-BE49-F238E27FC236}">
                <a16:creationId xmlns:a16="http://schemas.microsoft.com/office/drawing/2014/main" id="{C0A71931-9BB3-CAD0-99E7-B76C75FEDEF6}"/>
              </a:ext>
            </a:extLst>
          </p:cNvPr>
          <p:cNvPicPr>
            <a:picLocks noChangeAspect="1"/>
          </p:cNvPicPr>
          <p:nvPr/>
        </p:nvPicPr>
        <p:blipFill>
          <a:blip r:embed="rId11"/>
          <a:stretch>
            <a:fillRect/>
          </a:stretch>
        </p:blipFill>
        <p:spPr>
          <a:xfrm>
            <a:off x="8778841" y="4832576"/>
            <a:ext cx="209692" cy="63678"/>
          </a:xfrm>
          <a:prstGeom prst="rect">
            <a:avLst/>
          </a:prstGeom>
          <a:ln>
            <a:noFill/>
          </a:ln>
        </p:spPr>
      </p:pic>
      <p:pic>
        <p:nvPicPr>
          <p:cNvPr id="12" name="Picture 11">
            <a:extLst>
              <a:ext uri="{FF2B5EF4-FFF2-40B4-BE49-F238E27FC236}">
                <a16:creationId xmlns:a16="http://schemas.microsoft.com/office/drawing/2014/main" id="{75396A09-BD5D-6269-BC06-B44C8E0528C6}"/>
              </a:ext>
            </a:extLst>
          </p:cNvPr>
          <p:cNvPicPr>
            <a:picLocks noChangeAspect="1"/>
          </p:cNvPicPr>
          <p:nvPr/>
        </p:nvPicPr>
        <p:blipFill>
          <a:blip r:embed="rId11"/>
          <a:stretch>
            <a:fillRect/>
          </a:stretch>
        </p:blipFill>
        <p:spPr>
          <a:xfrm>
            <a:off x="9303931" y="4831711"/>
            <a:ext cx="209692" cy="63678"/>
          </a:xfrm>
          <a:prstGeom prst="rect">
            <a:avLst/>
          </a:prstGeom>
          <a:ln>
            <a:noFill/>
          </a:ln>
        </p:spPr>
      </p:pic>
      <p:pic>
        <p:nvPicPr>
          <p:cNvPr id="15" name="Picture 14">
            <a:extLst>
              <a:ext uri="{FF2B5EF4-FFF2-40B4-BE49-F238E27FC236}">
                <a16:creationId xmlns:a16="http://schemas.microsoft.com/office/drawing/2014/main" id="{95CCF016-A893-9FDF-5554-A144A0A6512D}"/>
              </a:ext>
            </a:extLst>
          </p:cNvPr>
          <p:cNvPicPr>
            <a:picLocks noChangeAspect="1"/>
          </p:cNvPicPr>
          <p:nvPr/>
        </p:nvPicPr>
        <p:blipFill>
          <a:blip r:embed="rId11"/>
          <a:stretch>
            <a:fillRect/>
          </a:stretch>
        </p:blipFill>
        <p:spPr>
          <a:xfrm>
            <a:off x="9831259" y="4831711"/>
            <a:ext cx="209692" cy="63678"/>
          </a:xfrm>
          <a:prstGeom prst="rect">
            <a:avLst/>
          </a:prstGeom>
          <a:ln>
            <a:noFill/>
          </a:ln>
        </p:spPr>
      </p:pic>
      <p:sp>
        <p:nvSpPr>
          <p:cNvPr id="4" name="Rectangle 3">
            <a:extLst>
              <a:ext uri="{FF2B5EF4-FFF2-40B4-BE49-F238E27FC236}">
                <a16:creationId xmlns:a16="http://schemas.microsoft.com/office/drawing/2014/main" id="{383DF74C-7F9A-5363-7F63-30F14664886D}"/>
              </a:ext>
            </a:extLst>
          </p:cNvPr>
          <p:cNvSpPr/>
          <p:nvPr/>
        </p:nvSpPr>
        <p:spPr>
          <a:xfrm>
            <a:off x="9509487" y="199899"/>
            <a:ext cx="2612268"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le sélecteur GET,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12"/>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7" name="Graphic 6" descr="Commentaire Ajouter avec remplissage uni">
            <a:extLst>
              <a:ext uri="{FF2B5EF4-FFF2-40B4-BE49-F238E27FC236}">
                <a16:creationId xmlns:a16="http://schemas.microsoft.com/office/drawing/2014/main" id="{2C5B6E62-99C2-7B04-D753-962D5B16FA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92153" y="121943"/>
            <a:ext cx="986909" cy="986909"/>
          </a:xfrm>
          <a:prstGeom prst="rect">
            <a:avLst/>
          </a:prstGeom>
        </p:spPr>
      </p:pic>
    </p:spTree>
    <p:extLst>
      <p:ext uri="{BB962C8B-B14F-4D97-AF65-F5344CB8AC3E}">
        <p14:creationId xmlns:p14="http://schemas.microsoft.com/office/powerpoint/2010/main" val="506128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306670"/>
            <a:ext cx="41148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Cliquez sur </a:t>
            </a:r>
            <a:r>
              <a:rPr lang="fr" sz="2000" b="1">
                <a:latin typeface="Univers Condensed Light" panose="020B0306020202040204" pitchFamily="34" charset="0"/>
              </a:rPr>
              <a:t>Commande rapide.</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6607858"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COMMANDE RAPIDE</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7" name="Rectangle 6">
            <a:extLst>
              <a:ext uri="{FF2B5EF4-FFF2-40B4-BE49-F238E27FC236}">
                <a16:creationId xmlns:a16="http://schemas.microsoft.com/office/drawing/2014/main" id="{2A9E1CF3-741F-8320-51B6-D95E5C76C758}"/>
              </a:ext>
            </a:extLst>
          </p:cNvPr>
          <p:cNvSpPr/>
          <p:nvPr/>
        </p:nvSpPr>
        <p:spPr>
          <a:xfrm>
            <a:off x="1543522" y="4754808"/>
            <a:ext cx="4114800" cy="1323439"/>
          </a:xfrm>
          <a:prstGeom prst="rect">
            <a:avLst/>
          </a:prstGeom>
          <a:ln>
            <a:noFill/>
          </a:ln>
        </p:spPr>
        <p:txBody>
          <a:bodyPr wrap="square">
            <a:spAutoFit/>
          </a:bodyPr>
          <a:lstStyle/>
          <a:p>
            <a:r>
              <a:rPr lang="fr" sz="1600" b="1">
                <a:latin typeface="Univers Condensed Light" panose="020B0306020202040204" pitchFamily="34" charset="0"/>
              </a:rPr>
              <a:t>Remarque : </a:t>
            </a:r>
            <a:r>
              <a:rPr lang="fr" sz="1600">
                <a:latin typeface="Univers Condensed Light" panose="020B0306020202040204" pitchFamily="34" charset="0"/>
              </a:rPr>
              <a:t>N'oubliez pas que vous devez être connecté à parts.cat.com pour utiliser la fonction Commande rapide. Si vous êtes connecté et que l'option Commande rapide ne s'affiche pas, consultez la page Préférences d'achat pour vous assurer que le paramètre est activé.</a:t>
            </a:r>
          </a:p>
        </p:txBody>
      </p:sp>
      <p:pic>
        <p:nvPicPr>
          <p:cNvPr id="28" name="Graphic 27" descr="Verrou avec remplissage solide">
            <a:extLst>
              <a:ext uri="{FF2B5EF4-FFF2-40B4-BE49-F238E27FC236}">
                <a16:creationId xmlns:a16="http://schemas.microsoft.com/office/drawing/2014/main" id="{4C968123-3791-68E6-69F6-1BCA0245D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978" y="4959327"/>
            <a:ext cx="914400" cy="914400"/>
          </a:xfrm>
          <a:prstGeom prst="rect">
            <a:avLst/>
          </a:prstGeom>
        </p:spPr>
      </p:pic>
      <p:pic>
        <p:nvPicPr>
          <p:cNvPr id="17" name="Picture 16">
            <a:hlinkClick r:id="rId6" action="ppaction://hlinksldjump"/>
            <a:extLst>
              <a:ext uri="{FF2B5EF4-FFF2-40B4-BE49-F238E27FC236}">
                <a16:creationId xmlns:a16="http://schemas.microsoft.com/office/drawing/2014/main" id="{89EF2D7E-BC6C-454F-1FE8-CAADA3EBD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descr="A computer screen shot of a website&#10;&#10;Description automatically generated">
            <a:extLst>
              <a:ext uri="{FF2B5EF4-FFF2-40B4-BE49-F238E27FC236}">
                <a16:creationId xmlns:a16="http://schemas.microsoft.com/office/drawing/2014/main" id="{59607409-0A47-6CED-4A0A-76BC9ABF6FF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575993" y="2129371"/>
            <a:ext cx="6408218" cy="3845338"/>
          </a:xfrm>
          <a:prstGeom prst="rect">
            <a:avLst/>
          </a:prstGeom>
        </p:spPr>
      </p:pic>
      <p:pic>
        <p:nvPicPr>
          <p:cNvPr id="10" name="Picture 9">
            <a:extLst>
              <a:ext uri="{FF2B5EF4-FFF2-40B4-BE49-F238E27FC236}">
                <a16:creationId xmlns:a16="http://schemas.microsoft.com/office/drawing/2014/main" id="{E5D4FC7F-0832-D549-F772-6D1E1D5ECE44}"/>
              </a:ext>
            </a:extLst>
          </p:cNvPr>
          <p:cNvPicPr>
            <a:picLocks noChangeAspect="1"/>
          </p:cNvPicPr>
          <p:nvPr/>
        </p:nvPicPr>
        <p:blipFill>
          <a:blip r:embed="rId9"/>
          <a:srcRect l="13026" r="13381" b="10275"/>
          <a:stretch>
            <a:fillRect/>
          </a:stretch>
        </p:blipFill>
        <p:spPr>
          <a:xfrm>
            <a:off x="6454471" y="2534474"/>
            <a:ext cx="4636008" cy="2912784"/>
          </a:xfrm>
          <a:prstGeom prst="rect">
            <a:avLst/>
          </a:prstGeom>
        </p:spPr>
      </p:pic>
      <p:sp>
        <p:nvSpPr>
          <p:cNvPr id="12" name="Oval 11">
            <a:extLst>
              <a:ext uri="{FF2B5EF4-FFF2-40B4-BE49-F238E27FC236}">
                <a16:creationId xmlns:a16="http://schemas.microsoft.com/office/drawing/2014/main" id="{26ECAD11-760C-11E5-B78E-D7BB91D84B0B}"/>
              </a:ext>
            </a:extLst>
          </p:cNvPr>
          <p:cNvSpPr/>
          <p:nvPr/>
        </p:nvSpPr>
        <p:spPr>
          <a:xfrm>
            <a:off x="7058541" y="273573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1</a:t>
            </a:r>
          </a:p>
        </p:txBody>
      </p:sp>
      <p:sp>
        <p:nvSpPr>
          <p:cNvPr id="14" name="Rectangle 13">
            <a:extLst>
              <a:ext uri="{FF2B5EF4-FFF2-40B4-BE49-F238E27FC236}">
                <a16:creationId xmlns:a16="http://schemas.microsoft.com/office/drawing/2014/main" id="{C0F3BA7B-9B08-02ED-A3C3-A293B236DAD6}"/>
              </a:ext>
            </a:extLst>
          </p:cNvPr>
          <p:cNvSpPr/>
          <p:nvPr/>
        </p:nvSpPr>
        <p:spPr>
          <a:xfrm>
            <a:off x="8572284" y="5455156"/>
            <a:ext cx="415636" cy="7961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660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E284B9-3ED5-E579-17BB-B7185D5285AB}"/>
              </a:ext>
            </a:extLst>
          </p:cNvPr>
          <p:cNvPicPr>
            <a:picLocks noChangeAspect="1"/>
          </p:cNvPicPr>
          <p:nvPr/>
        </p:nvPicPr>
        <p:blipFill>
          <a:blip r:embed="rId3"/>
          <a:stretch>
            <a:fillRect/>
          </a:stretch>
        </p:blipFill>
        <p:spPr>
          <a:xfrm>
            <a:off x="6370349" y="2044082"/>
            <a:ext cx="5486400" cy="193227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098124"/>
            <a:ext cx="4480560" cy="1685219"/>
          </a:xfrm>
          <a:prstGeom prst="rect">
            <a:avLst/>
          </a:prstGeom>
        </p:spPr>
        <p:txBody>
          <a:bodyPr vert="horz" wrap="square" lIns="0" tIns="7316" rIns="0" bIns="0" rtlCol="0">
            <a:spAutoFit/>
          </a:bodyPr>
          <a:lstStyle/>
          <a:p>
            <a:pPr lvl="0">
              <a:lnSpc>
                <a:spcPct val="115000"/>
              </a:lnSpc>
              <a:buClr>
                <a:schemeClr val="dk1"/>
              </a:buClr>
              <a:buSzPts val="1100"/>
            </a:pPr>
            <a:r>
              <a:rPr lang="fr" sz="1600" dirty="0">
                <a:latin typeface="Univers Condensed Light" panose="020B0306020202040204" pitchFamily="34" charset="0"/>
                <a:ea typeface="Univers 47 Condensed Light" charset="0"/>
                <a:cs typeface="Univers 47 Condensed Light" charset="0"/>
                <a:sym typeface="Arial Narrow"/>
              </a:rPr>
              <a:t>Renseignez manuellement les informations relatives à la pièce. Il existe d'autres options pour ajouter des informations sur les pièces : 1) cliquez sur </a:t>
            </a:r>
            <a:r>
              <a:rPr lang="fr" sz="1600" b="1" dirty="0">
                <a:latin typeface="Univers Condensed Light" panose="020B0306020202040204" pitchFamily="34" charset="0"/>
                <a:ea typeface="Univers 47 Condensed Light" charset="0"/>
                <a:cs typeface="Univers 47 Condensed Light" charset="0"/>
                <a:sym typeface="Arial Narrow"/>
              </a:rPr>
              <a:t>Sélectionner une liste enregistrée</a:t>
            </a:r>
            <a:r>
              <a:rPr lang="fr" sz="1600" dirty="0">
                <a:latin typeface="Univers Condensed Light" panose="020B0306020202040204" pitchFamily="34" charset="0"/>
                <a:ea typeface="Univers 47 Condensed Light" charset="0"/>
                <a:cs typeface="Univers 47 Condensed Light" charset="0"/>
                <a:sym typeface="Arial Narrow"/>
              </a:rPr>
              <a:t> ; 2) téléchargez un fichier avec </a:t>
            </a:r>
            <a:r>
              <a:rPr lang="fr" sz="1600" b="1" dirty="0">
                <a:latin typeface="Univers Condensed Light" panose="020B0306020202040204" pitchFamily="34" charset="0"/>
                <a:ea typeface="Univers 47 Condensed Light" charset="0"/>
                <a:cs typeface="Univers 47 Condensed Light" charset="0"/>
                <a:sym typeface="Arial Narrow"/>
              </a:rPr>
              <a:t>l'option Importer un fichier </a:t>
            </a:r>
            <a:r>
              <a:rPr lang="fr" sz="1600" dirty="0">
                <a:latin typeface="Univers Condensed Light" panose="020B0306020202040204" pitchFamily="34" charset="0"/>
                <a:ea typeface="Univers 47 Condensed Light" charset="0"/>
                <a:cs typeface="Univers 47 Condensed Light" charset="0"/>
                <a:sym typeface="Arial Narrow"/>
              </a:rPr>
              <a:t>; 3) glissez-déposez une liste de pièces à partir de vos fichiers ; et 4) copier et coller des pièces.</a:t>
            </a: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7359169"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COMMANDE RAPIDE </a:t>
            </a:r>
            <a:r>
              <a:rPr lang="fr" sz="1600">
                <a:solidFill>
                  <a:schemeClr val="tx1"/>
                </a:solidFill>
                <a:latin typeface="Univers Condensed" panose="020B0506020202050204" pitchFamily="34" charset="0"/>
              </a:rPr>
              <a:t>(SUITE)</a:t>
            </a:r>
            <a:endParaRPr lang="en-US" sz="480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04408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4043528"/>
            <a:ext cx="4389120" cy="835756"/>
          </a:xfrm>
          <a:prstGeom prst="rect">
            <a:avLst/>
          </a:prstGeom>
        </p:spPr>
        <p:txBody>
          <a:bodyPr vert="horz" wrap="square" lIns="0" tIns="7316" rIns="0" bIns="0" rtlCol="0">
            <a:spAutoFit/>
          </a:bodyPr>
          <a:lstStyle/>
          <a:p>
            <a:pPr lvl="0">
              <a:lnSpc>
                <a:spcPct val="115000"/>
              </a:lnSpc>
              <a:buClr>
                <a:schemeClr val="dk1"/>
              </a:buClr>
              <a:buSzPts val="1100"/>
            </a:pPr>
            <a:r>
              <a:rPr lang="fr" sz="1600">
                <a:latin typeface="Univers Condensed Light" panose="020B0306020202040204" pitchFamily="34" charset="0"/>
              </a:rPr>
              <a:t>Cliquez sur </a:t>
            </a:r>
            <a:r>
              <a:rPr lang="fr" sz="1600" b="1">
                <a:latin typeface="Univers Condensed Light" panose="020B0306020202040204" pitchFamily="34" charset="0"/>
              </a:rPr>
              <a:t>Ajouter au panier </a:t>
            </a:r>
            <a:r>
              <a:rPr lang="fr" sz="1600">
                <a:latin typeface="Univers Condensed Light" panose="020B0306020202040204" pitchFamily="34" charset="0"/>
              </a:rPr>
              <a:t>ou</a:t>
            </a:r>
            <a:r>
              <a:rPr lang="fr" sz="1600" b="1">
                <a:latin typeface="Univers Condensed Light" panose="020B0306020202040204" pitchFamily="34" charset="0"/>
              </a:rPr>
              <a:t> Ajouter au panier et passer à la caisse</a:t>
            </a:r>
            <a:r>
              <a:rPr lang="fr" sz="1600">
                <a:latin typeface="Univers Condensed Light" panose="020B0306020202040204" pitchFamily="34" charset="0"/>
              </a:rPr>
              <a:t>, selon que vous êtes prêt ou non à terminer votre commande.</a:t>
            </a:r>
            <a:endParaRPr lang="en-US" sz="160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98948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pic>
        <p:nvPicPr>
          <p:cNvPr id="21" name="Picture 20">
            <a:hlinkClick r:id="rId5" action="ppaction://hlinksldjump"/>
            <a:extLst>
              <a:ext uri="{FF2B5EF4-FFF2-40B4-BE49-F238E27FC236}">
                <a16:creationId xmlns:a16="http://schemas.microsoft.com/office/drawing/2014/main" id="{F5A8C85C-35C3-883C-432A-64F03C42C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4" name="Oval 23">
            <a:extLst>
              <a:ext uri="{FF2B5EF4-FFF2-40B4-BE49-F238E27FC236}">
                <a16:creationId xmlns:a16="http://schemas.microsoft.com/office/drawing/2014/main" id="{2F386B5A-341B-2C74-277E-E9A13AD968DD}"/>
              </a:ext>
            </a:extLst>
          </p:cNvPr>
          <p:cNvSpPr/>
          <p:nvPr/>
        </p:nvSpPr>
        <p:spPr>
          <a:xfrm>
            <a:off x="6835745" y="591496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3</a:t>
            </a:r>
          </a:p>
        </p:txBody>
      </p:sp>
      <p:sp>
        <p:nvSpPr>
          <p:cNvPr id="3" name="Rectangle 2">
            <a:extLst>
              <a:ext uri="{FF2B5EF4-FFF2-40B4-BE49-F238E27FC236}">
                <a16:creationId xmlns:a16="http://schemas.microsoft.com/office/drawing/2014/main" id="{232D8C68-3C3A-CBB6-F665-5FA878D57A02}"/>
              </a:ext>
            </a:extLst>
          </p:cNvPr>
          <p:cNvSpPr/>
          <p:nvPr/>
        </p:nvSpPr>
        <p:spPr>
          <a:xfrm>
            <a:off x="1539353" y="5367165"/>
            <a:ext cx="4114793" cy="830997"/>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pour plus d'informations sur </a:t>
            </a:r>
            <a:r>
              <a:rPr lang="fr" sz="1600">
                <a:latin typeface="Univers Condensed Light" panose="020B0306020202040204" pitchFamily="34" charset="0"/>
                <a:hlinkClick r:id="rId7"/>
              </a:rPr>
              <a:t>le glisser-déposer</a:t>
            </a:r>
            <a:r>
              <a:rPr lang="fr" sz="1600">
                <a:latin typeface="Univers Condensed Light" panose="020B0306020202040204" pitchFamily="34" charset="0"/>
              </a:rPr>
              <a:t> ou </a:t>
            </a:r>
            <a:r>
              <a:rPr lang="fr" sz="1600">
                <a:latin typeface="Univers Condensed Light" panose="020B0306020202040204" pitchFamily="34" charset="0"/>
                <a:hlinkClick r:id="rId8"/>
              </a:rPr>
              <a:t>le copier-coller</a:t>
            </a:r>
            <a:r>
              <a:rPr lang="fr" sz="1600">
                <a:latin typeface="Univers Condensed Light" panose="020B0306020202040204" pitchFamily="34" charset="0"/>
              </a:rPr>
              <a:t> d'une liste de pièces dans le panier, veuillez regarder ces vidéos. </a:t>
            </a:r>
          </a:p>
        </p:txBody>
      </p:sp>
      <p:pic>
        <p:nvPicPr>
          <p:cNvPr id="10" name="Graphic 9" descr="Commentaire Ajouter avec remplissage uni">
            <a:extLst>
              <a:ext uri="{FF2B5EF4-FFF2-40B4-BE49-F238E27FC236}">
                <a16:creationId xmlns:a16="http://schemas.microsoft.com/office/drawing/2014/main" id="{3947FF2A-906B-4BCE-B195-1041246991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019" y="5289209"/>
            <a:ext cx="986909" cy="986909"/>
          </a:xfrm>
          <a:prstGeom prst="rect">
            <a:avLst/>
          </a:prstGeom>
        </p:spPr>
      </p:pic>
      <p:grpSp>
        <p:nvGrpSpPr>
          <p:cNvPr id="29" name="Group 28">
            <a:extLst>
              <a:ext uri="{FF2B5EF4-FFF2-40B4-BE49-F238E27FC236}">
                <a16:creationId xmlns:a16="http://schemas.microsoft.com/office/drawing/2014/main" id="{71E3C721-0609-585E-7FEF-16F5DFA225BE}"/>
              </a:ext>
            </a:extLst>
          </p:cNvPr>
          <p:cNvGrpSpPr/>
          <p:nvPr/>
        </p:nvGrpSpPr>
        <p:grpSpPr>
          <a:xfrm>
            <a:off x="7181088" y="3284397"/>
            <a:ext cx="2743200" cy="2913765"/>
            <a:chOff x="7181088" y="3284397"/>
            <a:chExt cx="2743200" cy="2913765"/>
          </a:xfrm>
        </p:grpSpPr>
        <p:pic>
          <p:nvPicPr>
            <p:cNvPr id="18" name="Picture 17">
              <a:extLst>
                <a:ext uri="{FF2B5EF4-FFF2-40B4-BE49-F238E27FC236}">
                  <a16:creationId xmlns:a16="http://schemas.microsoft.com/office/drawing/2014/main" id="{747AF956-5899-1677-2043-6E6333EAAAB8}"/>
                </a:ext>
              </a:extLst>
            </p:cNvPr>
            <p:cNvPicPr>
              <a:picLocks noChangeAspect="1"/>
            </p:cNvPicPr>
            <p:nvPr/>
          </p:nvPicPr>
          <p:blipFill>
            <a:blip r:embed="rId11"/>
            <a:stretch>
              <a:fillRect/>
            </a:stretch>
          </p:blipFill>
          <p:spPr>
            <a:xfrm>
              <a:off x="7181088" y="3284397"/>
              <a:ext cx="2743200" cy="2913765"/>
            </a:xfrm>
            <a:prstGeom prst="rect">
              <a:avLst/>
            </a:prstGeom>
            <a:effectLst>
              <a:outerShdw blurRad="50800" dist="38100" dir="5400000" algn="t" rotWithShape="0">
                <a:prstClr val="black">
                  <a:alpha val="40000"/>
                </a:prstClr>
              </a:outerShdw>
            </a:effectLst>
          </p:spPr>
        </p:pic>
        <p:pic>
          <p:nvPicPr>
            <p:cNvPr id="28" name="Picture 27">
              <a:extLst>
                <a:ext uri="{FF2B5EF4-FFF2-40B4-BE49-F238E27FC236}">
                  <a16:creationId xmlns:a16="http://schemas.microsoft.com/office/drawing/2014/main" id="{D5854DF2-07CC-2E92-4C4D-7FE3DB49E38B}"/>
                </a:ext>
              </a:extLst>
            </p:cNvPr>
            <p:cNvPicPr>
              <a:picLocks noChangeAspect="1"/>
            </p:cNvPicPr>
            <p:nvPr/>
          </p:nvPicPr>
          <p:blipFill>
            <a:blip r:embed="rId12"/>
            <a:srcRect b="8982"/>
            <a:stretch>
              <a:fillRect/>
            </a:stretch>
          </p:blipFill>
          <p:spPr>
            <a:xfrm>
              <a:off x="7187296" y="5884997"/>
              <a:ext cx="2357976" cy="287203"/>
            </a:xfrm>
            <a:prstGeom prst="rect">
              <a:avLst/>
            </a:prstGeom>
          </p:spPr>
        </p:pic>
      </p:grpSp>
      <p:sp>
        <p:nvSpPr>
          <p:cNvPr id="23" name="Oval 22">
            <a:extLst>
              <a:ext uri="{FF2B5EF4-FFF2-40B4-BE49-F238E27FC236}">
                <a16:creationId xmlns:a16="http://schemas.microsoft.com/office/drawing/2014/main" id="{8C5C500E-DF96-3BA0-74A3-1F3507CD281C}"/>
              </a:ext>
            </a:extLst>
          </p:cNvPr>
          <p:cNvSpPr/>
          <p:nvPr/>
        </p:nvSpPr>
        <p:spPr>
          <a:xfrm>
            <a:off x="9787128" y="314723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2</a:t>
            </a:r>
          </a:p>
        </p:txBody>
      </p:sp>
    </p:spTree>
    <p:extLst>
      <p:ext uri="{BB962C8B-B14F-4D97-AF65-F5344CB8AC3E}">
        <p14:creationId xmlns:p14="http://schemas.microsoft.com/office/powerpoint/2010/main" val="3325892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D31BB93-694A-9F35-2C15-B68B87044E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3161" y="3612676"/>
            <a:ext cx="4357263" cy="2286000"/>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306670"/>
            <a:ext cx="4878080"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ea typeface="Univers 47 Condensed Light" charset="0"/>
                <a:cs typeface="Univers 47 Condensed Light" charset="0"/>
                <a:sym typeface="Arial Narrow"/>
              </a:rPr>
              <a:t>Vous serez peut-être redirigé vers l'écran Source d'approvisionnement, Pièces alternatives et/ou de rechange. Dans le cas contraire, ignorez cette étape.</a:t>
            </a: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7359169"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COMMANDE RAPIDE </a:t>
            </a:r>
            <a:r>
              <a:rPr lang="fr" sz="1600">
                <a:solidFill>
                  <a:schemeClr val="tx1"/>
                </a:solidFill>
                <a:latin typeface="Univers Condensed" panose="020B0506020202050204" pitchFamily="34" charset="0"/>
              </a:rPr>
              <a:t>(SUITE)</a:t>
            </a:r>
            <a:endParaRPr lang="en-US" sz="480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4</a:t>
            </a:r>
          </a:p>
        </p:txBody>
      </p:sp>
      <p:sp>
        <p:nvSpPr>
          <p:cNvPr id="7" name="object 6">
            <a:extLst>
              <a:ext uri="{FF2B5EF4-FFF2-40B4-BE49-F238E27FC236}">
                <a16:creationId xmlns:a16="http://schemas.microsoft.com/office/drawing/2014/main" id="{C30BA871-45F8-1F6D-501C-3FC20B217DFE}"/>
              </a:ext>
            </a:extLst>
          </p:cNvPr>
          <p:cNvSpPr txBox="1"/>
          <p:nvPr/>
        </p:nvSpPr>
        <p:spPr>
          <a:xfrm>
            <a:off x="7022654" y="2304337"/>
            <a:ext cx="45720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Cliquez sur </a:t>
            </a:r>
            <a:r>
              <a:rPr lang="fr" sz="2000" b="1">
                <a:latin typeface="Univers Condensed Light" panose="020B0306020202040204" pitchFamily="34" charset="0"/>
              </a:rPr>
              <a:t>Continuer</a:t>
            </a:r>
            <a:r>
              <a:rPr lang="fr" sz="2000">
                <a:latin typeface="Univers Condensed Light" panose="020B0306020202040204" pitchFamily="34" charset="0"/>
              </a:rPr>
              <a:t> et passez à la caisse.</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6386219" y="225029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sp>
        <p:nvSpPr>
          <p:cNvPr id="22" name="Oval 21">
            <a:extLst>
              <a:ext uri="{FF2B5EF4-FFF2-40B4-BE49-F238E27FC236}">
                <a16:creationId xmlns:a16="http://schemas.microsoft.com/office/drawing/2014/main" id="{9640CA5B-772F-625D-E088-689CEEDEA34C}"/>
              </a:ext>
            </a:extLst>
          </p:cNvPr>
          <p:cNvSpPr/>
          <p:nvPr/>
        </p:nvSpPr>
        <p:spPr>
          <a:xfrm>
            <a:off x="11806392" y="585841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pic>
        <p:nvPicPr>
          <p:cNvPr id="17" name="Picture 16">
            <a:hlinkClick r:id="rId5" action="ppaction://hlinksldjump"/>
            <a:extLst>
              <a:ext uri="{FF2B5EF4-FFF2-40B4-BE49-F238E27FC236}">
                <a16:creationId xmlns:a16="http://schemas.microsoft.com/office/drawing/2014/main" id="{BF43889F-FD06-0630-8488-776E90161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EEB9F942-09AF-E44F-B314-C1CEFAC8AD25}"/>
              </a:ext>
            </a:extLst>
          </p:cNvPr>
          <p:cNvPicPr>
            <a:picLocks noChangeAspect="1"/>
          </p:cNvPicPr>
          <p:nvPr/>
        </p:nvPicPr>
        <p:blipFill>
          <a:blip r:embed="rId7"/>
          <a:stretch>
            <a:fillRect/>
          </a:stretch>
        </p:blipFill>
        <p:spPr>
          <a:xfrm>
            <a:off x="2410831" y="4193480"/>
            <a:ext cx="671961" cy="90132"/>
          </a:xfrm>
          <a:prstGeom prst="rect">
            <a:avLst/>
          </a:prstGeom>
        </p:spPr>
      </p:pic>
      <p:pic>
        <p:nvPicPr>
          <p:cNvPr id="10" name="Picture 9">
            <a:extLst>
              <a:ext uri="{FF2B5EF4-FFF2-40B4-BE49-F238E27FC236}">
                <a16:creationId xmlns:a16="http://schemas.microsoft.com/office/drawing/2014/main" id="{DCBCBBBB-F5AC-657C-0B0F-604DCC6597B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384886" y="3720209"/>
            <a:ext cx="4116514" cy="2286000"/>
          </a:xfrm>
          <a:prstGeom prst="rect">
            <a:avLst/>
          </a:prstGeom>
          <a:ln>
            <a:no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929D6F16-16BA-481C-1AC6-52B6A7D0B13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971283" y="3821679"/>
            <a:ext cx="3759113" cy="2286000"/>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5799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2B1BA2-FDF2-A992-C432-65C189AFCE55}"/>
              </a:ext>
            </a:extLst>
          </p:cNvPr>
          <p:cNvCxnSpPr>
            <a:cxnSpLocks/>
          </p:cNvCxnSpPr>
          <p:nvPr/>
        </p:nvCxnSpPr>
        <p:spPr>
          <a:xfrm>
            <a:off x="7528560" y="6161809"/>
            <a:ext cx="0" cy="6961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57D9E3-1473-F85D-B8D7-439AC5B1B4F5}"/>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0BA309E-B294-163A-7801-E4570C7F60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24924" y="1789746"/>
            <a:ext cx="1142152" cy="1139218"/>
          </a:xfrm>
          <a:prstGeom prst="rect">
            <a:avLst/>
          </a:prstGeom>
        </p:spPr>
      </p:pic>
      <p:sp>
        <p:nvSpPr>
          <p:cNvPr id="8" name="object 12">
            <a:extLst>
              <a:ext uri="{FF2B5EF4-FFF2-40B4-BE49-F238E27FC236}">
                <a16:creationId xmlns:a16="http://schemas.microsoft.com/office/drawing/2014/main" id="{EF710909-A7FB-092D-B5AF-4CD776FAC665}"/>
              </a:ext>
            </a:extLst>
          </p:cNvPr>
          <p:cNvSpPr txBox="1"/>
          <p:nvPr/>
        </p:nvSpPr>
        <p:spPr>
          <a:xfrm>
            <a:off x="4404360" y="3061758"/>
            <a:ext cx="3383280" cy="759182"/>
          </a:xfrm>
          <a:prstGeom prst="rect">
            <a:avLst/>
          </a:prstGeom>
        </p:spPr>
        <p:txBody>
          <a:bodyPr vert="horz" wrap="square" lIns="0" tIns="20320" rIns="0" bIns="0" rtlCol="0">
            <a:spAutoFit/>
          </a:bodyPr>
          <a:lstStyle/>
          <a:p>
            <a:pPr marL="16933" algn="ctr">
              <a:spcBef>
                <a:spcPts val="160"/>
              </a:spcBef>
            </a:pPr>
            <a:r>
              <a:rPr lang="fr" sz="2400" b="1" spc="7" dirty="0">
                <a:latin typeface="Univers Condensed" panose="020B0506020202050204" pitchFamily="34" charset="0"/>
                <a:cs typeface="Knockout"/>
              </a:rPr>
              <a:t>GÉREZ FACILEMENT </a:t>
            </a:r>
            <a:br>
              <a:rPr lang="en-US" sz="2400" b="1" spc="7" dirty="0">
                <a:latin typeface="Univers Condensed" panose="020B0506020202050204" pitchFamily="34" charset="0"/>
                <a:cs typeface="Knockout"/>
              </a:rPr>
            </a:br>
            <a:r>
              <a:rPr lang="fr" sz="2400" b="1" spc="7" dirty="0">
                <a:latin typeface="Univers Condensed" panose="020B0506020202050204" pitchFamily="34" charset="0"/>
                <a:cs typeface="Knockout"/>
              </a:rPr>
              <a:t>LES COMMANDES</a:t>
            </a:r>
            <a:endParaRPr lang="en-US" sz="2400" b="1" dirty="0">
              <a:latin typeface="Univers Condensed" panose="020B0506020202050204" pitchFamily="34" charset="0"/>
              <a:cs typeface="Knockout"/>
            </a:endParaRPr>
          </a:p>
        </p:txBody>
      </p:sp>
      <p:pic>
        <p:nvPicPr>
          <p:cNvPr id="11" name="Picture 10">
            <a:extLst>
              <a:ext uri="{FF2B5EF4-FFF2-40B4-BE49-F238E27FC236}">
                <a16:creationId xmlns:a16="http://schemas.microsoft.com/office/drawing/2014/main" id="{C08ED003-AFEB-29C7-AB13-52F1C9E0F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442" y="1874097"/>
            <a:ext cx="957116" cy="957116"/>
          </a:xfrm>
          <a:prstGeom prst="rect">
            <a:avLst/>
          </a:prstGeom>
        </p:spPr>
      </p:pic>
      <p:sp>
        <p:nvSpPr>
          <p:cNvPr id="13" name="object 3">
            <a:extLst>
              <a:ext uri="{FF2B5EF4-FFF2-40B4-BE49-F238E27FC236}">
                <a16:creationId xmlns:a16="http://schemas.microsoft.com/office/drawing/2014/main" id="{D5256F90-937D-43A6-5D7C-E037EA51D3C1}"/>
              </a:ext>
            </a:extLst>
          </p:cNvPr>
          <p:cNvSpPr txBox="1"/>
          <p:nvPr/>
        </p:nvSpPr>
        <p:spPr>
          <a:xfrm>
            <a:off x="4358640" y="3954398"/>
            <a:ext cx="3474720" cy="1715547"/>
          </a:xfrm>
          <a:prstGeom prst="rect">
            <a:avLst/>
          </a:prstGeom>
        </p:spPr>
        <p:txBody>
          <a:bodyPr vert="horz" wrap="square" lIns="0" tIns="7316" rIns="0" bIns="0" rtlCol="0">
            <a:spAutoFit/>
          </a:bodyPr>
          <a:lstStyle/>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Accédez au système d'information sur l'entretien (SIS).</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Gérer les informations de compte et les préférences d'achat.</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Des pièces alternatives, telles que Cat Reman et Usage courant, sont proposées avec de nouvelles options.</a:t>
            </a:r>
          </a:p>
          <a:p>
            <a:pPr marL="233363" indent="-233363">
              <a:spcAft>
                <a:spcPts val="600"/>
              </a:spcAft>
              <a:buClr>
                <a:prstClr val="black"/>
              </a:buClr>
              <a:buSzPts val="1100"/>
              <a:buFont typeface="Wingdings" panose="05000000000000000000" pitchFamily="2" charset="2"/>
              <a:buChar char="§"/>
            </a:pPr>
            <a:r>
              <a:rPr lang="fr" sz="1200" dirty="0">
                <a:solidFill>
                  <a:prstClr val="black"/>
                </a:solidFill>
                <a:latin typeface="Univers Condensed Light" panose="020B0306020202040204" pitchFamily="34" charset="0"/>
              </a:rPr>
              <a:t>Contrôlez facilement les commandes de pièces de votre entreprise grâce à la fonctionnalité de niveau d'autorité client (CAL, Customer Authority Level) sur parts.cat.com.</a:t>
            </a:r>
          </a:p>
        </p:txBody>
      </p:sp>
      <p:pic>
        <p:nvPicPr>
          <p:cNvPr id="27" name="Picture 26">
            <a:extLst>
              <a:ext uri="{FF2B5EF4-FFF2-40B4-BE49-F238E27FC236}">
                <a16:creationId xmlns:a16="http://schemas.microsoft.com/office/drawing/2014/main" id="{17566360-6058-8013-0585-B3DCAE22ED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25196" y="1789746"/>
            <a:ext cx="1142152" cy="1139218"/>
          </a:xfrm>
          <a:prstGeom prst="rect">
            <a:avLst/>
          </a:prstGeom>
        </p:spPr>
      </p:pic>
      <p:sp>
        <p:nvSpPr>
          <p:cNvPr id="7" name="object 12">
            <a:extLst>
              <a:ext uri="{FF2B5EF4-FFF2-40B4-BE49-F238E27FC236}">
                <a16:creationId xmlns:a16="http://schemas.microsoft.com/office/drawing/2014/main" id="{C7BB67BC-99E3-00C6-45E4-07CB9881789C}"/>
              </a:ext>
            </a:extLst>
          </p:cNvPr>
          <p:cNvSpPr txBox="1"/>
          <p:nvPr/>
        </p:nvSpPr>
        <p:spPr>
          <a:xfrm>
            <a:off x="8631191" y="3061758"/>
            <a:ext cx="2730163" cy="759182"/>
          </a:xfrm>
          <a:prstGeom prst="rect">
            <a:avLst/>
          </a:prstGeom>
        </p:spPr>
        <p:txBody>
          <a:bodyPr vert="horz" wrap="square" lIns="0" tIns="20320" rIns="0" bIns="0" rtlCol="0">
            <a:spAutoFit/>
          </a:bodyPr>
          <a:lstStyle/>
          <a:p>
            <a:pPr marL="16933" algn="ctr">
              <a:spcBef>
                <a:spcPts val="160"/>
              </a:spcBef>
            </a:pPr>
            <a:r>
              <a:rPr lang="fr" sz="2400" b="1" spc="7" dirty="0">
                <a:latin typeface="Univers Condensed" panose="020B0506020202050204" pitchFamily="34" charset="0"/>
                <a:cs typeface="Knockout"/>
              </a:rPr>
              <a:t>SUR MESURE POUR VOTRE ENTREPRISE</a:t>
            </a:r>
            <a:endParaRPr lang="en-US" sz="2400" b="1" dirty="0">
              <a:latin typeface="Univers Condensed" panose="020B0506020202050204" pitchFamily="34" charset="0"/>
              <a:cs typeface="Knockout"/>
            </a:endParaRPr>
          </a:p>
        </p:txBody>
      </p:sp>
      <p:sp>
        <p:nvSpPr>
          <p:cNvPr id="14" name="object 3">
            <a:extLst>
              <a:ext uri="{FF2B5EF4-FFF2-40B4-BE49-F238E27FC236}">
                <a16:creationId xmlns:a16="http://schemas.microsoft.com/office/drawing/2014/main" id="{E9E7A15C-C338-A319-63C6-F23DBAD0C1D5}"/>
              </a:ext>
            </a:extLst>
          </p:cNvPr>
          <p:cNvSpPr txBox="1"/>
          <p:nvPr/>
        </p:nvSpPr>
        <p:spPr>
          <a:xfrm>
            <a:off x="8258912" y="3946659"/>
            <a:ext cx="3474720" cy="2084879"/>
          </a:xfrm>
          <a:prstGeom prst="rect">
            <a:avLst/>
          </a:prstGeom>
        </p:spPr>
        <p:txBody>
          <a:bodyPr vert="horz" wrap="square" lIns="0" tIns="7316" rIns="0" bIns="0" rtlCol="0">
            <a:spAutoFit/>
          </a:bodyPr>
          <a:lstStyle/>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Personnalisez ce que vous voulez voir lorsque vous magasinez, en garantissant le paiement le plus rapide possible.</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Personnalisez les notifications d'état de votre commande en fonction de ce que vous souhaitez recevoir. </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Simplifiez votre expérience d'achat.</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Enregistrez les préférences par défaut pour permettre une connexion rapide et une expérience de paiement plus rapide avec les méthodes de ramassage et de livraison, le paiement, etc. </a:t>
            </a:r>
          </a:p>
        </p:txBody>
      </p:sp>
      <p:pic>
        <p:nvPicPr>
          <p:cNvPr id="15" name="Picture 14">
            <a:extLst>
              <a:ext uri="{FF2B5EF4-FFF2-40B4-BE49-F238E27FC236}">
                <a16:creationId xmlns:a16="http://schemas.microsoft.com/office/drawing/2014/main" id="{D3D6CE97-76C8-7A67-0BC4-0CD99B2BF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797" y="1887880"/>
            <a:ext cx="942950" cy="942950"/>
          </a:xfrm>
          <a:prstGeom prst="rect">
            <a:avLst/>
          </a:prstGeom>
        </p:spPr>
      </p:pic>
      <p:sp>
        <p:nvSpPr>
          <p:cNvPr id="30" name="Rectangle 29">
            <a:extLst>
              <a:ext uri="{FF2B5EF4-FFF2-40B4-BE49-F238E27FC236}">
                <a16:creationId xmlns:a16="http://schemas.microsoft.com/office/drawing/2014/main" id="{CD6E8211-4DB2-ABE3-4E93-13757BB0B3D9}"/>
              </a:ext>
            </a:extLst>
          </p:cNvPr>
          <p:cNvSpPr/>
          <p:nvPr/>
        </p:nvSpPr>
        <p:spPr>
          <a:xfrm>
            <a:off x="9583300" y="2028935"/>
            <a:ext cx="825945" cy="660840"/>
          </a:xfrm>
          <a:prstGeom prst="rect">
            <a:avLst/>
          </a:prstGeom>
          <a:solidFill>
            <a:srgbClr val="F9B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A0ADBC6-CCC0-0269-2A4B-D4F9141611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24652" y="1789746"/>
            <a:ext cx="1142152" cy="1139218"/>
          </a:xfrm>
          <a:prstGeom prst="rect">
            <a:avLst/>
          </a:prstGeom>
        </p:spPr>
      </p:pic>
      <p:sp>
        <p:nvSpPr>
          <p:cNvPr id="4" name="object 3">
            <a:extLst>
              <a:ext uri="{FF2B5EF4-FFF2-40B4-BE49-F238E27FC236}">
                <a16:creationId xmlns:a16="http://schemas.microsoft.com/office/drawing/2014/main" id="{6EA83CE2-F349-2AF0-1C62-BD18E7A3C7D7}"/>
              </a:ext>
            </a:extLst>
          </p:cNvPr>
          <p:cNvSpPr txBox="1"/>
          <p:nvPr/>
        </p:nvSpPr>
        <p:spPr>
          <a:xfrm>
            <a:off x="458368" y="3954398"/>
            <a:ext cx="3474720" cy="1269271"/>
          </a:xfrm>
          <a:prstGeom prst="rect">
            <a:avLst/>
          </a:prstGeom>
        </p:spPr>
        <p:txBody>
          <a:bodyPr vert="horz" wrap="square" lIns="0" tIns="7316" rIns="0" bIns="0" rtlCol="0">
            <a:spAutoFit/>
          </a:bodyPr>
          <a:lstStyle/>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Accédez à des millions de numéros de pièce Cat® d'origine et ajoutez-les au panier.</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Trouvez les prix et la disponibilité et achetez des pièces auprès d'un concessionnaire Cat local.</a:t>
            </a:r>
          </a:p>
          <a:p>
            <a:pPr marL="233363" indent="-233363">
              <a:spcAft>
                <a:spcPts val="600"/>
              </a:spcAft>
              <a:buClr>
                <a:schemeClr val="dk1"/>
              </a:buClr>
              <a:buSzPts val="1100"/>
              <a:buFont typeface="Wingdings" panose="05000000000000000000" pitchFamily="2" charset="2"/>
              <a:buChar char="§"/>
            </a:pPr>
            <a:r>
              <a:rPr lang="fr" sz="1200" dirty="0">
                <a:latin typeface="Univers Condensed Light" panose="020B0306020202040204" pitchFamily="34" charset="0"/>
              </a:rPr>
              <a:t>Commandez rapidement les pièces du concessionnaire via la fonction Commande rapide.</a:t>
            </a:r>
          </a:p>
        </p:txBody>
      </p:sp>
      <p:sp>
        <p:nvSpPr>
          <p:cNvPr id="9" name="object 12">
            <a:extLst>
              <a:ext uri="{FF2B5EF4-FFF2-40B4-BE49-F238E27FC236}">
                <a16:creationId xmlns:a16="http://schemas.microsoft.com/office/drawing/2014/main" id="{DCB2537C-4A4D-722C-ABFC-4FA4654D86A4}"/>
              </a:ext>
            </a:extLst>
          </p:cNvPr>
          <p:cNvSpPr txBox="1"/>
          <p:nvPr/>
        </p:nvSpPr>
        <p:spPr>
          <a:xfrm>
            <a:off x="961288" y="3061758"/>
            <a:ext cx="2468880" cy="759182"/>
          </a:xfrm>
          <a:prstGeom prst="rect">
            <a:avLst/>
          </a:prstGeom>
        </p:spPr>
        <p:txBody>
          <a:bodyPr vert="horz" wrap="square" lIns="0" tIns="20320" rIns="0" bIns="0" rtlCol="0">
            <a:spAutoFit/>
          </a:bodyPr>
          <a:lstStyle/>
          <a:p>
            <a:pPr marL="16933" algn="ctr">
              <a:spcBef>
                <a:spcPts val="160"/>
              </a:spcBef>
            </a:pPr>
            <a:r>
              <a:rPr lang="fr" sz="2400" b="1" dirty="0">
                <a:latin typeface="Univers Condensed" panose="020B0506020202050204" pitchFamily="34" charset="0"/>
                <a:cs typeface="Knockout"/>
              </a:rPr>
              <a:t>PAIEMENT PLUS RAPIDE</a:t>
            </a:r>
          </a:p>
        </p:txBody>
      </p:sp>
      <p:pic>
        <p:nvPicPr>
          <p:cNvPr id="10" name="Picture 9">
            <a:extLst>
              <a:ext uri="{FF2B5EF4-FFF2-40B4-BE49-F238E27FC236}">
                <a16:creationId xmlns:a16="http://schemas.microsoft.com/office/drawing/2014/main" id="{D5B7E049-640F-83C2-55E4-8BCA124D3A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7170" y="1874097"/>
            <a:ext cx="957116" cy="957116"/>
          </a:xfrm>
          <a:prstGeom prst="rect">
            <a:avLst/>
          </a:prstGeom>
        </p:spPr>
      </p:pic>
      <p:sp>
        <p:nvSpPr>
          <p:cNvPr id="37" name="Rectangle 36">
            <a:extLst>
              <a:ext uri="{FF2B5EF4-FFF2-40B4-BE49-F238E27FC236}">
                <a16:creationId xmlns:a16="http://schemas.microsoft.com/office/drawing/2014/main" id="{7C3287BD-4097-E470-FE2E-CF2C1072DBCD}"/>
              </a:ext>
            </a:extLst>
          </p:cNvPr>
          <p:cNvSpPr/>
          <p:nvPr/>
        </p:nvSpPr>
        <p:spPr>
          <a:xfrm>
            <a:off x="1782756" y="2019622"/>
            <a:ext cx="825945" cy="660840"/>
          </a:xfrm>
          <a:prstGeom prst="rect">
            <a:avLst/>
          </a:prstGeom>
          <a:solidFill>
            <a:srgbClr val="F9B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Aperçu du panier d'achat">
            <a:extLst>
              <a:ext uri="{FF2B5EF4-FFF2-40B4-BE49-F238E27FC236}">
                <a16:creationId xmlns:a16="http://schemas.microsoft.com/office/drawing/2014/main" id="{DEF3F393-2612-050C-9DD5-F53832D35F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9968" y="1993595"/>
            <a:ext cx="731520" cy="731520"/>
          </a:xfrm>
          <a:prstGeom prst="rect">
            <a:avLst/>
          </a:prstGeom>
        </p:spPr>
      </p:pic>
      <p:cxnSp>
        <p:nvCxnSpPr>
          <p:cNvPr id="26" name="Straight Connector 25">
            <a:extLst>
              <a:ext uri="{FF2B5EF4-FFF2-40B4-BE49-F238E27FC236}">
                <a16:creationId xmlns:a16="http://schemas.microsoft.com/office/drawing/2014/main" id="{85FAA69B-2F37-E9AE-EFC3-8BB383FAC62A}"/>
              </a:ext>
            </a:extLst>
          </p:cNvPr>
          <p:cNvCxnSpPr>
            <a:cxnSpLocks/>
          </p:cNvCxnSpPr>
          <p:nvPr/>
        </p:nvCxnSpPr>
        <p:spPr>
          <a:xfrm>
            <a:off x="1008655" y="1411853"/>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bject 5">
            <a:extLst>
              <a:ext uri="{FF2B5EF4-FFF2-40B4-BE49-F238E27FC236}">
                <a16:creationId xmlns:a16="http://schemas.microsoft.com/office/drawing/2014/main" id="{2ED8F68C-A75F-3D9F-7A00-BFFAEC53CE1C}"/>
              </a:ext>
            </a:extLst>
          </p:cNvPr>
          <p:cNvSpPr txBox="1">
            <a:spLocks/>
          </p:cNvSpPr>
          <p:nvPr/>
        </p:nvSpPr>
        <p:spPr>
          <a:xfrm>
            <a:off x="1008652" y="521424"/>
            <a:ext cx="7430497"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dirty="0">
                <a:solidFill>
                  <a:schemeClr val="tx1"/>
                </a:solidFill>
                <a:latin typeface="Univers Condensed" panose="020B0506020202050204" pitchFamily="34" charset="0"/>
              </a:rPr>
              <a:t>PARTS.CAT.COM </a:t>
            </a:r>
            <a:r>
              <a:rPr lang="en-US" sz="4800" b="1" dirty="0">
                <a:solidFill>
                  <a:schemeClr val="tx1"/>
                </a:solidFill>
                <a:latin typeface="Univers Condensed" panose="020B0506020202050204" pitchFamily="34" charset="0"/>
              </a:rPr>
              <a:t>BÉNÉFICES</a:t>
            </a:r>
            <a:endParaRPr lang="fr" sz="4800" b="1" dirty="0">
              <a:solidFill>
                <a:schemeClr val="tx1"/>
              </a:solidFill>
              <a:latin typeface="Univers Condensed" panose="020B0506020202050204" pitchFamily="34" charset="0"/>
            </a:endParaRPr>
          </a:p>
        </p:txBody>
      </p:sp>
      <p:pic>
        <p:nvPicPr>
          <p:cNvPr id="34" name="Picture 33">
            <a:hlinkClick r:id="rId9" action="ppaction://hlinksldjump"/>
            <a:extLst>
              <a:ext uri="{FF2B5EF4-FFF2-40B4-BE49-F238E27FC236}">
                <a16:creationId xmlns:a16="http://schemas.microsoft.com/office/drawing/2014/main" id="{5C55A015-EA4C-F527-7995-A555ED4EC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3" name="Graphic 2" descr="Aperçu de l'ampoule et du pignon">
            <a:extLst>
              <a:ext uri="{FF2B5EF4-FFF2-40B4-BE49-F238E27FC236}">
                <a16:creationId xmlns:a16="http://schemas.microsoft.com/office/drawing/2014/main" id="{7BC28455-1A48-B2B6-72A5-DCD6B2DE75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4792" y="1947875"/>
            <a:ext cx="822960" cy="822960"/>
          </a:xfrm>
          <a:prstGeom prst="rect">
            <a:avLst/>
          </a:prstGeom>
        </p:spPr>
      </p:pic>
    </p:spTree>
    <p:extLst>
      <p:ext uri="{BB962C8B-B14F-4D97-AF65-F5344CB8AC3E}">
        <p14:creationId xmlns:p14="http://schemas.microsoft.com/office/powerpoint/2010/main" val="496913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344592" y="3127617"/>
            <a:ext cx="3200400" cy="620760"/>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Recherchez une pièce en saisissant le numéro de série ou un mot-clé.</a:t>
            </a:r>
            <a:endParaRPr lang="en-US">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52073" y="307357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7" name="object 6">
            <a:extLst>
              <a:ext uri="{FF2B5EF4-FFF2-40B4-BE49-F238E27FC236}">
                <a16:creationId xmlns:a16="http://schemas.microsoft.com/office/drawing/2014/main" id="{C30BA871-45F8-1F6D-501C-3FC20B217DFE}"/>
              </a:ext>
            </a:extLst>
          </p:cNvPr>
          <p:cNvSpPr txBox="1"/>
          <p:nvPr/>
        </p:nvSpPr>
        <p:spPr>
          <a:xfrm>
            <a:off x="1344592" y="3909544"/>
            <a:ext cx="320040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Les résultats correspondants s'affichent, y compris les pièces alternatives, le prix et la disponibilité.</a:t>
            </a:r>
          </a:p>
        </p:txBody>
      </p:sp>
      <p:sp>
        <p:nvSpPr>
          <p:cNvPr id="8" name="Oval 7">
            <a:extLst>
              <a:ext uri="{FF2B5EF4-FFF2-40B4-BE49-F238E27FC236}">
                <a16:creationId xmlns:a16="http://schemas.microsoft.com/office/drawing/2014/main" id="{3077340F-91F7-A04E-A20C-023587B68ADB}"/>
              </a:ext>
            </a:extLst>
          </p:cNvPr>
          <p:cNvSpPr/>
          <p:nvPr/>
        </p:nvSpPr>
        <p:spPr>
          <a:xfrm>
            <a:off x="752073" y="385550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sp>
        <p:nvSpPr>
          <p:cNvPr id="18" name="object 6">
            <a:extLst>
              <a:ext uri="{FF2B5EF4-FFF2-40B4-BE49-F238E27FC236}">
                <a16:creationId xmlns:a16="http://schemas.microsoft.com/office/drawing/2014/main" id="{26B80055-B445-0715-433C-EBFCB2A9CA35}"/>
              </a:ext>
            </a:extLst>
          </p:cNvPr>
          <p:cNvSpPr txBox="1"/>
          <p:nvPr/>
        </p:nvSpPr>
        <p:spPr>
          <a:xfrm>
            <a:off x="1344592" y="4996507"/>
            <a:ext cx="320040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Pour afficher les détails d'une pièce particulière, cliquez sur le lien de la pièce. </a:t>
            </a:r>
          </a:p>
        </p:txBody>
      </p:sp>
      <p:sp>
        <p:nvSpPr>
          <p:cNvPr id="19" name="Oval 18">
            <a:extLst>
              <a:ext uri="{FF2B5EF4-FFF2-40B4-BE49-F238E27FC236}">
                <a16:creationId xmlns:a16="http://schemas.microsoft.com/office/drawing/2014/main" id="{EE8B7A2A-52DF-EC5A-2609-32AF6C4B1DAB}"/>
              </a:ext>
            </a:extLst>
          </p:cNvPr>
          <p:cNvSpPr/>
          <p:nvPr/>
        </p:nvSpPr>
        <p:spPr>
          <a:xfrm>
            <a:off x="752072" y="494246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4</a:t>
            </a:r>
          </a:p>
        </p:txBody>
      </p:sp>
      <p:sp>
        <p:nvSpPr>
          <p:cNvPr id="3" name="object 6">
            <a:extLst>
              <a:ext uri="{FF2B5EF4-FFF2-40B4-BE49-F238E27FC236}">
                <a16:creationId xmlns:a16="http://schemas.microsoft.com/office/drawing/2014/main" id="{FA6D0546-57FD-9349-A53D-49247D85C9D5}"/>
              </a:ext>
            </a:extLst>
          </p:cNvPr>
          <p:cNvSpPr txBox="1"/>
          <p:nvPr/>
        </p:nvSpPr>
        <p:spPr>
          <a:xfrm>
            <a:off x="1344592" y="2349686"/>
            <a:ext cx="32004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Connectez-vous à parts.cat.com et 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SIS.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B0F48E9A-61DC-9F76-ED49-E56DA3D92CCC}"/>
              </a:ext>
            </a:extLst>
          </p:cNvPr>
          <p:cNvSpPr/>
          <p:nvPr/>
        </p:nvSpPr>
        <p:spPr>
          <a:xfrm>
            <a:off x="752072" y="236336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pic>
        <p:nvPicPr>
          <p:cNvPr id="33" name="Picture 32">
            <a:hlinkClick r:id="rId4" action="ppaction://hlinksldjump"/>
            <a:extLst>
              <a:ext uri="{FF2B5EF4-FFF2-40B4-BE49-F238E27FC236}">
                <a16:creationId xmlns:a16="http://schemas.microsoft.com/office/drawing/2014/main" id="{51FE34AE-285A-2A26-A02F-A9DC84E20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10" name="object 5">
            <a:extLst>
              <a:ext uri="{FF2B5EF4-FFF2-40B4-BE49-F238E27FC236}">
                <a16:creationId xmlns:a16="http://schemas.microsoft.com/office/drawing/2014/main" id="{C2178BCD-0391-C7E6-1355-6F8063280ADA}"/>
              </a:ext>
            </a:extLst>
          </p:cNvPr>
          <p:cNvSpPr txBox="1">
            <a:spLocks/>
          </p:cNvSpPr>
          <p:nvPr/>
        </p:nvSpPr>
        <p:spPr>
          <a:xfrm>
            <a:off x="1032717" y="936669"/>
            <a:ext cx="10266651" cy="562164"/>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3600" b="1" dirty="0">
                <a:solidFill>
                  <a:schemeClr val="tx1"/>
                </a:solidFill>
                <a:latin typeface="Univers Condensed" panose="020B0506020202050204" pitchFamily="34" charset="0"/>
              </a:rPr>
              <a:t>SYSTÈME D'INFORMATION SUR L'ENTRETIEN (SIS)</a:t>
            </a:r>
          </a:p>
        </p:txBody>
      </p:sp>
      <p:pic>
        <p:nvPicPr>
          <p:cNvPr id="12" name="Picture 11" descr="A computer screen shot of a website&#10;&#10;Description automatically generated">
            <a:extLst>
              <a:ext uri="{FF2B5EF4-FFF2-40B4-BE49-F238E27FC236}">
                <a16:creationId xmlns:a16="http://schemas.microsoft.com/office/drawing/2014/main" id="{98929FE4-B09D-091C-6B7B-FB05C4D66EB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20833" y="1771695"/>
            <a:ext cx="4958060" cy="2975151"/>
          </a:xfrm>
          <a:prstGeom prst="rect">
            <a:avLst/>
          </a:prstGeom>
        </p:spPr>
      </p:pic>
      <p:pic>
        <p:nvPicPr>
          <p:cNvPr id="15" name="Picture 14">
            <a:extLst>
              <a:ext uri="{FF2B5EF4-FFF2-40B4-BE49-F238E27FC236}">
                <a16:creationId xmlns:a16="http://schemas.microsoft.com/office/drawing/2014/main" id="{B0E8C33A-B34F-5332-6E0D-AC13A5E8EC5B}"/>
              </a:ext>
            </a:extLst>
          </p:cNvPr>
          <p:cNvPicPr>
            <a:picLocks noChangeAspect="1"/>
          </p:cNvPicPr>
          <p:nvPr/>
        </p:nvPicPr>
        <p:blipFill>
          <a:blip r:embed="rId7"/>
          <a:srcRect l="13026" r="13381" b="10275"/>
          <a:stretch>
            <a:fillRect/>
          </a:stretch>
        </p:blipFill>
        <p:spPr>
          <a:xfrm>
            <a:off x="4795725" y="2063283"/>
            <a:ext cx="3584448" cy="2252093"/>
          </a:xfrm>
          <a:prstGeom prst="rect">
            <a:avLst/>
          </a:prstGeom>
        </p:spPr>
      </p:pic>
      <p:pic>
        <p:nvPicPr>
          <p:cNvPr id="16" name="Picture 15">
            <a:extLst>
              <a:ext uri="{FF2B5EF4-FFF2-40B4-BE49-F238E27FC236}">
                <a16:creationId xmlns:a16="http://schemas.microsoft.com/office/drawing/2014/main" id="{16BFCB57-9F26-997C-79FA-D0001BE0BAE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70278" y="2508194"/>
            <a:ext cx="4052268" cy="2005990"/>
          </a:xfrm>
          <a:prstGeom prst="rect">
            <a:avLst/>
          </a:prstGeom>
          <a:ln>
            <a:noFill/>
          </a:ln>
          <a:effectLst>
            <a:outerShdw blurRad="50800" dist="38100" dir="5400000" algn="t" rotWithShape="0">
              <a:prstClr val="black">
                <a:alpha val="40000"/>
              </a:prstClr>
            </a:outerShdw>
          </a:effectLst>
        </p:spPr>
      </p:pic>
      <p:grpSp>
        <p:nvGrpSpPr>
          <p:cNvPr id="17" name="Group 16">
            <a:extLst>
              <a:ext uri="{FF2B5EF4-FFF2-40B4-BE49-F238E27FC236}">
                <a16:creationId xmlns:a16="http://schemas.microsoft.com/office/drawing/2014/main" id="{1525543A-3800-5BBF-FE78-569F8687B596}"/>
              </a:ext>
            </a:extLst>
          </p:cNvPr>
          <p:cNvGrpSpPr/>
          <p:nvPr/>
        </p:nvGrpSpPr>
        <p:grpSpPr>
          <a:xfrm>
            <a:off x="4946821" y="3247081"/>
            <a:ext cx="5275771" cy="2654528"/>
            <a:chOff x="5478227" y="3421353"/>
            <a:chExt cx="5990318" cy="3014055"/>
          </a:xfrm>
        </p:grpSpPr>
        <p:pic>
          <p:nvPicPr>
            <p:cNvPr id="21" name="Picture 20">
              <a:extLst>
                <a:ext uri="{FF2B5EF4-FFF2-40B4-BE49-F238E27FC236}">
                  <a16:creationId xmlns:a16="http://schemas.microsoft.com/office/drawing/2014/main" id="{3D335835-C51D-E189-8A4F-33E7339D9EA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478227" y="3421353"/>
              <a:ext cx="5990318" cy="3014055"/>
            </a:xfrm>
            <a:prstGeom prst="rect">
              <a:avLst/>
            </a:prstGeom>
            <a:ln>
              <a:noFill/>
            </a:ln>
            <a:effectLst>
              <a:outerShdw blurRad="50800" dist="38100" dir="5400000" algn="t" rotWithShape="0">
                <a:prstClr val="black">
                  <a:alpha val="40000"/>
                </a:prstClr>
              </a:outerShdw>
            </a:effectLst>
          </p:spPr>
        </p:pic>
        <p:sp>
          <p:nvSpPr>
            <p:cNvPr id="23" name="Rectangle 22">
              <a:extLst>
                <a:ext uri="{FF2B5EF4-FFF2-40B4-BE49-F238E27FC236}">
                  <a16:creationId xmlns:a16="http://schemas.microsoft.com/office/drawing/2014/main" id="{ADD068E0-F3D9-E8FB-2E07-21B10F37996D}"/>
                </a:ext>
              </a:extLst>
            </p:cNvPr>
            <p:cNvSpPr/>
            <p:nvPr/>
          </p:nvSpPr>
          <p:spPr>
            <a:xfrm>
              <a:off x="7194331" y="3931636"/>
              <a:ext cx="1111200" cy="2492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596BA9BE-37AE-5827-B814-F07412D3468C}"/>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481931" y="4605790"/>
            <a:ext cx="4540615" cy="1656906"/>
          </a:xfrm>
          <a:prstGeom prst="rect">
            <a:avLst/>
          </a:prstGeom>
          <a:ln>
            <a:noFill/>
          </a:ln>
          <a:effectLst>
            <a:outerShdw blurRad="50800" dist="38100" dir="5400000" algn="t" rotWithShape="0">
              <a:prstClr val="black">
                <a:alpha val="40000"/>
              </a:prstClr>
            </a:outerShdw>
          </a:effectLst>
        </p:spPr>
      </p:pic>
      <p:sp>
        <p:nvSpPr>
          <p:cNvPr id="29" name="Oval 28">
            <a:extLst>
              <a:ext uri="{FF2B5EF4-FFF2-40B4-BE49-F238E27FC236}">
                <a16:creationId xmlns:a16="http://schemas.microsoft.com/office/drawing/2014/main" id="{F35A4B1E-EC77-1D8E-443D-A9EFE6DF9C21}"/>
              </a:ext>
            </a:extLst>
          </p:cNvPr>
          <p:cNvSpPr/>
          <p:nvPr/>
        </p:nvSpPr>
        <p:spPr>
          <a:xfrm>
            <a:off x="9239262" y="229706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2</a:t>
            </a:r>
          </a:p>
        </p:txBody>
      </p:sp>
      <p:sp>
        <p:nvSpPr>
          <p:cNvPr id="35" name="Oval 34">
            <a:extLst>
              <a:ext uri="{FF2B5EF4-FFF2-40B4-BE49-F238E27FC236}">
                <a16:creationId xmlns:a16="http://schemas.microsoft.com/office/drawing/2014/main" id="{EC8B7A98-B633-7B3E-D4A7-E6D252A2336E}"/>
              </a:ext>
            </a:extLst>
          </p:cNvPr>
          <p:cNvSpPr/>
          <p:nvPr/>
        </p:nvSpPr>
        <p:spPr>
          <a:xfrm>
            <a:off x="7498238" y="372131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3</a:t>
            </a:r>
          </a:p>
        </p:txBody>
      </p:sp>
      <p:sp>
        <p:nvSpPr>
          <p:cNvPr id="36" name="Oval 35">
            <a:extLst>
              <a:ext uri="{FF2B5EF4-FFF2-40B4-BE49-F238E27FC236}">
                <a16:creationId xmlns:a16="http://schemas.microsoft.com/office/drawing/2014/main" id="{66E17807-3740-0A3D-96A0-1C3AD3F02395}"/>
              </a:ext>
            </a:extLst>
          </p:cNvPr>
          <p:cNvSpPr/>
          <p:nvPr/>
        </p:nvSpPr>
        <p:spPr>
          <a:xfrm>
            <a:off x="8005856" y="445805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4</a:t>
            </a:r>
          </a:p>
        </p:txBody>
      </p:sp>
      <p:sp>
        <p:nvSpPr>
          <p:cNvPr id="37" name="Oval 36">
            <a:extLst>
              <a:ext uri="{FF2B5EF4-FFF2-40B4-BE49-F238E27FC236}">
                <a16:creationId xmlns:a16="http://schemas.microsoft.com/office/drawing/2014/main" id="{2D50A343-E3E1-F270-FBD1-E935B058808E}"/>
              </a:ext>
            </a:extLst>
          </p:cNvPr>
          <p:cNvSpPr/>
          <p:nvPr/>
        </p:nvSpPr>
        <p:spPr>
          <a:xfrm>
            <a:off x="5063001" y="218946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latin typeface="Univers Condensed" panose="020B0506020202050204" pitchFamily="34" charset="0"/>
              </a:rPr>
              <a:t>1</a:t>
            </a:r>
          </a:p>
        </p:txBody>
      </p:sp>
      <p:cxnSp>
        <p:nvCxnSpPr>
          <p:cNvPr id="38" name="Straight Connector 37">
            <a:extLst>
              <a:ext uri="{FF2B5EF4-FFF2-40B4-BE49-F238E27FC236}">
                <a16:creationId xmlns:a16="http://schemas.microsoft.com/office/drawing/2014/main" id="{99EF518C-B7D7-126E-B9CE-54D103C36987}"/>
              </a:ext>
            </a:extLst>
          </p:cNvPr>
          <p:cNvCxnSpPr>
            <a:cxnSpLocks/>
          </p:cNvCxnSpPr>
          <p:nvPr/>
        </p:nvCxnSpPr>
        <p:spPr>
          <a:xfrm>
            <a:off x="7435217" y="4068650"/>
            <a:ext cx="4667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F66CD4A-4217-EC11-96EB-82B765780F2D}"/>
              </a:ext>
            </a:extLst>
          </p:cNvPr>
          <p:cNvCxnSpPr/>
          <p:nvPr/>
        </p:nvCxnSpPr>
        <p:spPr>
          <a:xfrm>
            <a:off x="7901942" y="4068650"/>
            <a:ext cx="0" cy="5943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8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3931920"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Cliquez sur le lien du numéro de pièce pour afficher des détails supplémentaires sur la pièce.</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dirty="0">
                <a:solidFill>
                  <a:schemeClr val="tx1"/>
                </a:solidFill>
                <a:latin typeface="Univers Condensed" panose="020B0506020202050204" pitchFamily="34" charset="0"/>
              </a:rPr>
              <a:t>SIS</a:t>
            </a:r>
          </a:p>
          <a:p>
            <a:pPr marL="7701"/>
            <a:r>
              <a:rPr kumimoji="0" lang="fr" sz="20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VOIR LES DÉTAILS ET AJOUTER AU PANIER</a:t>
            </a:r>
            <a:endParaRPr lang="en-US" sz="4800" b="1" dirty="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3576486"/>
            <a:ext cx="393192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Mettez à jour la quantité et cliquez sur le bouton pour ajouter une seule pièce.</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52244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6</a:t>
            </a:r>
          </a:p>
        </p:txBody>
      </p:sp>
      <p:sp>
        <p:nvSpPr>
          <p:cNvPr id="16" name="object 6">
            <a:extLst>
              <a:ext uri="{FF2B5EF4-FFF2-40B4-BE49-F238E27FC236}">
                <a16:creationId xmlns:a16="http://schemas.microsoft.com/office/drawing/2014/main" id="{D5C1C57E-623D-6AB2-2C90-67B47E6EBBEF}"/>
              </a:ext>
            </a:extLst>
          </p:cNvPr>
          <p:cNvSpPr txBox="1"/>
          <p:nvPr/>
        </p:nvSpPr>
        <p:spPr>
          <a:xfrm>
            <a:off x="1408421" y="4491508"/>
            <a:ext cx="393192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Ou cliquez sur le bouton pour ajouter tous les articles au panier.</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2D60AAC1-F59C-7D20-3C34-C1A4E682D3AD}"/>
              </a:ext>
            </a:extLst>
          </p:cNvPr>
          <p:cNvSpPr/>
          <p:nvPr/>
        </p:nvSpPr>
        <p:spPr>
          <a:xfrm>
            <a:off x="771985" y="443746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7</a:t>
            </a:r>
          </a:p>
        </p:txBody>
      </p:sp>
      <p:pic>
        <p:nvPicPr>
          <p:cNvPr id="19" name="Picture 18">
            <a:extLst>
              <a:ext uri="{FF2B5EF4-FFF2-40B4-BE49-F238E27FC236}">
                <a16:creationId xmlns:a16="http://schemas.microsoft.com/office/drawing/2014/main" id="{C2629B5C-2515-7333-354C-4227AF603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08" y="3950148"/>
            <a:ext cx="490402" cy="315259"/>
          </a:xfrm>
          <a:prstGeom prst="rect">
            <a:avLst/>
          </a:prstGeom>
        </p:spPr>
      </p:pic>
      <p:pic>
        <p:nvPicPr>
          <p:cNvPr id="21" name="Picture 20">
            <a:extLst>
              <a:ext uri="{FF2B5EF4-FFF2-40B4-BE49-F238E27FC236}">
                <a16:creationId xmlns:a16="http://schemas.microsoft.com/office/drawing/2014/main" id="{E7AB526F-9D08-F513-67C2-AE65998AE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457" y="4864418"/>
            <a:ext cx="606872" cy="315258"/>
          </a:xfrm>
          <a:prstGeom prst="rect">
            <a:avLst/>
          </a:prstGeom>
        </p:spPr>
      </p:pic>
      <p:pic>
        <p:nvPicPr>
          <p:cNvPr id="23" name="Picture 22">
            <a:extLst>
              <a:ext uri="{FF2B5EF4-FFF2-40B4-BE49-F238E27FC236}">
                <a16:creationId xmlns:a16="http://schemas.microsoft.com/office/drawing/2014/main" id="{1DCF2F29-FBA3-4CCC-481A-370648745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9023" y="4834618"/>
            <a:ext cx="628738" cy="943107"/>
          </a:xfrm>
          <a:prstGeom prst="rect">
            <a:avLst/>
          </a:prstGeom>
          <a:ln>
            <a:noFill/>
          </a:ln>
          <a:effectLst>
            <a:outerShdw blurRad="50800" dist="38100" dir="5400000" algn="t" rotWithShape="0">
              <a:prstClr val="black">
                <a:alpha val="40000"/>
              </a:prstClr>
            </a:outerShdw>
          </a:effectLst>
        </p:spPr>
      </p:pic>
      <p:grpSp>
        <p:nvGrpSpPr>
          <p:cNvPr id="39" name="Group 38">
            <a:extLst>
              <a:ext uri="{FF2B5EF4-FFF2-40B4-BE49-F238E27FC236}">
                <a16:creationId xmlns:a16="http://schemas.microsoft.com/office/drawing/2014/main" id="{471755EC-C6D9-257E-8373-FA50D27E3A59}"/>
              </a:ext>
            </a:extLst>
          </p:cNvPr>
          <p:cNvGrpSpPr/>
          <p:nvPr/>
        </p:nvGrpSpPr>
        <p:grpSpPr>
          <a:xfrm>
            <a:off x="6285611" y="1893296"/>
            <a:ext cx="4611329" cy="1682710"/>
            <a:chOff x="5102601" y="1775127"/>
            <a:chExt cx="5069741" cy="1849988"/>
          </a:xfrm>
        </p:grpSpPr>
        <p:pic>
          <p:nvPicPr>
            <p:cNvPr id="25" name="Picture 24">
              <a:extLst>
                <a:ext uri="{FF2B5EF4-FFF2-40B4-BE49-F238E27FC236}">
                  <a16:creationId xmlns:a16="http://schemas.microsoft.com/office/drawing/2014/main" id="{E8C49178-AFAD-4C89-BDC1-C7F95A488E3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102601" y="1775127"/>
              <a:ext cx="5069741" cy="1849988"/>
            </a:xfrm>
            <a:prstGeom prst="rect">
              <a:avLst/>
            </a:prstGeom>
            <a:ln>
              <a:noFill/>
            </a:ln>
            <a:effectLst>
              <a:outerShdw blurRad="50800" dist="38100" dir="5400000" algn="t" rotWithShape="0">
                <a:prstClr val="black">
                  <a:alpha val="40000"/>
                </a:prstClr>
              </a:outerShdw>
            </a:effectLst>
          </p:spPr>
        </p:pic>
        <p:sp>
          <p:nvSpPr>
            <p:cNvPr id="27" name="Rectangle 26">
              <a:extLst>
                <a:ext uri="{FF2B5EF4-FFF2-40B4-BE49-F238E27FC236}">
                  <a16:creationId xmlns:a16="http://schemas.microsoft.com/office/drawing/2014/main" id="{B8F2756E-7089-D71D-7D83-3853075D5745}"/>
                </a:ext>
              </a:extLst>
            </p:cNvPr>
            <p:cNvSpPr/>
            <p:nvPr/>
          </p:nvSpPr>
          <p:spPr>
            <a:xfrm>
              <a:off x="5274445" y="2753342"/>
              <a:ext cx="415637"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7DDE628-4B89-1E92-4D00-E8EE92EAEF5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71966" y="3728511"/>
            <a:ext cx="4930066" cy="2453936"/>
          </a:xfrm>
          <a:prstGeom prst="rect">
            <a:avLst/>
          </a:prstGeom>
          <a:ln>
            <a:noFill/>
          </a:ln>
          <a:effectLst>
            <a:outerShdw blurRad="50800" dist="38100" dir="5400000" algn="t" rotWithShape="0">
              <a:prstClr val="black">
                <a:alpha val="40000"/>
              </a:prstClr>
            </a:outerShdw>
          </a:effectLst>
        </p:spPr>
      </p:pic>
      <p:cxnSp>
        <p:nvCxnSpPr>
          <p:cNvPr id="37" name="Connector: Elbow 36">
            <a:extLst>
              <a:ext uri="{FF2B5EF4-FFF2-40B4-BE49-F238E27FC236}">
                <a16:creationId xmlns:a16="http://schemas.microsoft.com/office/drawing/2014/main" id="{036AEAAA-CAA3-58DF-7C00-73FB7480F8EE}"/>
              </a:ext>
            </a:extLst>
          </p:cNvPr>
          <p:cNvCxnSpPr/>
          <p:nvPr/>
        </p:nvCxnSpPr>
        <p:spPr>
          <a:xfrm>
            <a:off x="10444112" y="5111241"/>
            <a:ext cx="731520" cy="195111"/>
          </a:xfrm>
          <a:prstGeom prst="bentConnector3">
            <a:avLst>
              <a:gd name="adj1" fmla="val 6126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E9AFDC9-603A-9FAD-F109-74BE9EC67F79}"/>
              </a:ext>
            </a:extLst>
          </p:cNvPr>
          <p:cNvSpPr/>
          <p:nvPr/>
        </p:nvSpPr>
        <p:spPr>
          <a:xfrm>
            <a:off x="6113871" y="272922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sp>
        <p:nvSpPr>
          <p:cNvPr id="31" name="Oval 30">
            <a:extLst>
              <a:ext uri="{FF2B5EF4-FFF2-40B4-BE49-F238E27FC236}">
                <a16:creationId xmlns:a16="http://schemas.microsoft.com/office/drawing/2014/main" id="{015239D7-7BE1-1ABA-4F30-7AD01BAA6FD0}"/>
              </a:ext>
            </a:extLst>
          </p:cNvPr>
          <p:cNvSpPr/>
          <p:nvPr/>
        </p:nvSpPr>
        <p:spPr>
          <a:xfrm>
            <a:off x="10183563" y="46974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6</a:t>
            </a:r>
          </a:p>
        </p:txBody>
      </p:sp>
      <p:sp>
        <p:nvSpPr>
          <p:cNvPr id="42" name="Oval 41">
            <a:extLst>
              <a:ext uri="{FF2B5EF4-FFF2-40B4-BE49-F238E27FC236}">
                <a16:creationId xmlns:a16="http://schemas.microsoft.com/office/drawing/2014/main" id="{8B10EF64-1F8F-F816-9D18-8608A11DF341}"/>
              </a:ext>
            </a:extLst>
          </p:cNvPr>
          <p:cNvSpPr/>
          <p:nvPr/>
        </p:nvSpPr>
        <p:spPr>
          <a:xfrm>
            <a:off x="11045168" y="564452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7</a:t>
            </a:r>
          </a:p>
        </p:txBody>
      </p:sp>
      <p:pic>
        <p:nvPicPr>
          <p:cNvPr id="36" name="Picture 35">
            <a:hlinkClick r:id="rId9" action="ppaction://hlinksldjump"/>
            <a:extLst>
              <a:ext uri="{FF2B5EF4-FFF2-40B4-BE49-F238E27FC236}">
                <a16:creationId xmlns:a16="http://schemas.microsoft.com/office/drawing/2014/main" id="{2071D8BE-36D3-B8C9-9B5B-6F593CA8CC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2031213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9" y="2076417"/>
            <a:ext cx="384048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Les articles ajoutés au panier s'affichent dans le coin supérieur droit. Cliquez sur le bouton pour afficher la page du panier. </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dirty="0">
                <a:solidFill>
                  <a:schemeClr val="tx1"/>
                </a:solidFill>
                <a:latin typeface="Univers Condensed" panose="020B0506020202050204" pitchFamily="34" charset="0"/>
              </a:rPr>
              <a:t>SIS</a:t>
            </a:r>
            <a:endParaRPr lang="en-US" sz="4000" b="1" dirty="0">
              <a:solidFill>
                <a:schemeClr val="tx1"/>
              </a:solidFill>
              <a:latin typeface="Univers Condensed" panose="020B0506020202050204" pitchFamily="34" charset="0"/>
            </a:endParaRPr>
          </a:p>
          <a:p>
            <a:pPr marL="7701"/>
            <a:r>
              <a:rPr kumimoji="0" lang="fr" sz="20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CADDIE</a:t>
            </a:r>
            <a:endParaRPr lang="en-US" sz="4800" b="1" dirty="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6">
            <a:extLst>
              <a:ext uri="{FF2B5EF4-FFF2-40B4-BE49-F238E27FC236}">
                <a16:creationId xmlns:a16="http://schemas.microsoft.com/office/drawing/2014/main" id="{C30BA871-45F8-1F6D-501C-3FC20B217DFE}"/>
              </a:ext>
            </a:extLst>
          </p:cNvPr>
          <p:cNvSpPr txBox="1"/>
          <p:nvPr/>
        </p:nvSpPr>
        <p:spPr>
          <a:xfrm>
            <a:off x="1408421" y="3170095"/>
            <a:ext cx="3657600" cy="2532053"/>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Les articles ajoutés au panier peuvent également être enregistrés dans une liste en cliquant sur </a:t>
            </a:r>
            <a:r>
              <a:rPr lang="fr" b="1" dirty="0">
                <a:latin typeface="Univers Condensed Light" panose="020B0306020202040204" pitchFamily="34" charset="0"/>
              </a:rPr>
              <a:t>Enregistrer ma liste</a:t>
            </a:r>
            <a:r>
              <a:rPr lang="fr" dirty="0">
                <a:latin typeface="Univers Condensed Light" panose="020B0306020202040204" pitchFamily="34" charset="0"/>
              </a:rPr>
              <a:t>.  Lors de la synchronisation avec parts.cat.com, les éléments enregistrés dans une liste enregistrée SIS sont également affichés dans la page Listes enregistrées sur parts.cat.com.</a:t>
            </a:r>
          </a:p>
        </p:txBody>
      </p:sp>
      <p:sp>
        <p:nvSpPr>
          <p:cNvPr id="8" name="Oval 7">
            <a:extLst>
              <a:ext uri="{FF2B5EF4-FFF2-40B4-BE49-F238E27FC236}">
                <a16:creationId xmlns:a16="http://schemas.microsoft.com/office/drawing/2014/main" id="{3077340F-91F7-A04E-A20C-023587B68ADB}"/>
              </a:ext>
            </a:extLst>
          </p:cNvPr>
          <p:cNvSpPr/>
          <p:nvPr/>
        </p:nvSpPr>
        <p:spPr>
          <a:xfrm>
            <a:off x="771985" y="311605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9</a:t>
            </a:r>
          </a:p>
        </p:txBody>
      </p:sp>
      <p:sp>
        <p:nvSpPr>
          <p:cNvPr id="18" name="object 6">
            <a:extLst>
              <a:ext uri="{FF2B5EF4-FFF2-40B4-BE49-F238E27FC236}">
                <a16:creationId xmlns:a16="http://schemas.microsoft.com/office/drawing/2014/main" id="{26B80055-B445-0715-433C-EBFCB2A9CA35}"/>
              </a:ext>
            </a:extLst>
          </p:cNvPr>
          <p:cNvSpPr txBox="1"/>
          <p:nvPr/>
        </p:nvSpPr>
        <p:spPr>
          <a:xfrm>
            <a:off x="1408420" y="5810704"/>
            <a:ext cx="3657600" cy="302212"/>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Cliquez sur </a:t>
            </a:r>
            <a:r>
              <a:rPr lang="fr" b="1">
                <a:latin typeface="Univers Condensed Light" panose="020B0306020202040204" pitchFamily="34" charset="0"/>
              </a:rPr>
              <a:t>Commander des pièces</a:t>
            </a:r>
            <a:r>
              <a:rPr lang="fr">
                <a:latin typeface="Univers Condensed Light" panose="020B0306020202040204" pitchFamily="34" charset="0"/>
              </a:rPr>
              <a:t>.</a:t>
            </a:r>
          </a:p>
        </p:txBody>
      </p:sp>
      <p:sp>
        <p:nvSpPr>
          <p:cNvPr id="19" name="Oval 18">
            <a:extLst>
              <a:ext uri="{FF2B5EF4-FFF2-40B4-BE49-F238E27FC236}">
                <a16:creationId xmlns:a16="http://schemas.microsoft.com/office/drawing/2014/main" id="{EE8B7A2A-52DF-EC5A-2609-32AF6C4B1DAB}"/>
              </a:ext>
            </a:extLst>
          </p:cNvPr>
          <p:cNvSpPr/>
          <p:nvPr/>
        </p:nvSpPr>
        <p:spPr>
          <a:xfrm>
            <a:off x="771984" y="576096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pic>
        <p:nvPicPr>
          <p:cNvPr id="15" name="Picture 14">
            <a:extLst>
              <a:ext uri="{FF2B5EF4-FFF2-40B4-BE49-F238E27FC236}">
                <a16:creationId xmlns:a16="http://schemas.microsoft.com/office/drawing/2014/main" id="{FA9F814A-E353-F93B-9F5C-1E4E2F9D0CB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3055" y="3739534"/>
            <a:ext cx="6216685" cy="2373821"/>
          </a:xfrm>
          <a:prstGeom prst="rect">
            <a:avLst/>
          </a:prstGeom>
          <a:ln>
            <a:noFill/>
          </a:ln>
          <a:effectLst>
            <a:outerShdw blurRad="50800" dist="38100" dir="5400000" algn="t" rotWithShape="0">
              <a:prstClr val="black">
                <a:alpha val="40000"/>
              </a:prstClr>
            </a:outerShdw>
          </a:effectLst>
        </p:spPr>
      </p:pic>
      <p:sp>
        <p:nvSpPr>
          <p:cNvPr id="31" name="Oval 30">
            <a:extLst>
              <a:ext uri="{FF2B5EF4-FFF2-40B4-BE49-F238E27FC236}">
                <a16:creationId xmlns:a16="http://schemas.microsoft.com/office/drawing/2014/main" id="{015239D7-7BE1-1ABA-4F30-7AD01BAA6FD0}"/>
              </a:ext>
            </a:extLst>
          </p:cNvPr>
          <p:cNvSpPr/>
          <p:nvPr/>
        </p:nvSpPr>
        <p:spPr>
          <a:xfrm>
            <a:off x="10377113" y="439159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9</a:t>
            </a:r>
          </a:p>
        </p:txBody>
      </p:sp>
      <p:sp>
        <p:nvSpPr>
          <p:cNvPr id="46" name="Oval 45">
            <a:extLst>
              <a:ext uri="{FF2B5EF4-FFF2-40B4-BE49-F238E27FC236}">
                <a16:creationId xmlns:a16="http://schemas.microsoft.com/office/drawing/2014/main" id="{3F3EF38D-E212-AF43-765A-01B46D9B4C43}"/>
              </a:ext>
            </a:extLst>
          </p:cNvPr>
          <p:cNvSpPr/>
          <p:nvPr/>
        </p:nvSpPr>
        <p:spPr>
          <a:xfrm>
            <a:off x="5275028" y="571053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pic>
        <p:nvPicPr>
          <p:cNvPr id="14" name="Picture 13">
            <a:extLst>
              <a:ext uri="{FF2B5EF4-FFF2-40B4-BE49-F238E27FC236}">
                <a16:creationId xmlns:a16="http://schemas.microsoft.com/office/drawing/2014/main" id="{F8AF5ABD-E5DA-8ABF-4DA3-64C8E7DC9D8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89005" y="2014344"/>
            <a:ext cx="3141451" cy="2694872"/>
          </a:xfrm>
          <a:prstGeom prst="rect">
            <a:avLst/>
          </a:prstGeom>
          <a:ln>
            <a:noFill/>
          </a:ln>
          <a:effectLst>
            <a:outerShdw blurRad="50800" dist="38100" dir="5400000" algn="t" rotWithShape="0">
              <a:prstClr val="black">
                <a:alpha val="40000"/>
              </a:prstClr>
            </a:outerShdw>
          </a:effectLst>
        </p:spPr>
      </p:pic>
      <p:sp>
        <p:nvSpPr>
          <p:cNvPr id="30" name="Oval 29">
            <a:extLst>
              <a:ext uri="{FF2B5EF4-FFF2-40B4-BE49-F238E27FC236}">
                <a16:creationId xmlns:a16="http://schemas.microsoft.com/office/drawing/2014/main" id="{CE9AFDC9-603A-9FAD-F109-74BE9EC67F79}"/>
              </a:ext>
            </a:extLst>
          </p:cNvPr>
          <p:cNvSpPr/>
          <p:nvPr/>
        </p:nvSpPr>
        <p:spPr>
          <a:xfrm>
            <a:off x="9005758" y="194335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8</a:t>
            </a:r>
          </a:p>
        </p:txBody>
      </p:sp>
      <p:pic>
        <p:nvPicPr>
          <p:cNvPr id="33" name="Picture 32">
            <a:extLst>
              <a:ext uri="{FF2B5EF4-FFF2-40B4-BE49-F238E27FC236}">
                <a16:creationId xmlns:a16="http://schemas.microsoft.com/office/drawing/2014/main" id="{24B1D766-AD6F-C49D-7159-E5DE14A0F1F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54625" y="2749475"/>
            <a:ext cx="432186" cy="347292"/>
          </a:xfrm>
          <a:prstGeom prst="rect">
            <a:avLst/>
          </a:prstGeom>
        </p:spPr>
      </p:pic>
      <p:sp>
        <p:nvSpPr>
          <p:cNvPr id="36" name="TextBox 35">
            <a:extLst>
              <a:ext uri="{FF2B5EF4-FFF2-40B4-BE49-F238E27FC236}">
                <a16:creationId xmlns:a16="http://schemas.microsoft.com/office/drawing/2014/main" id="{4308243C-32A7-1FCE-EA29-D7F0B9042F2D}"/>
              </a:ext>
            </a:extLst>
          </p:cNvPr>
          <p:cNvSpPr txBox="1"/>
          <p:nvPr/>
        </p:nvSpPr>
        <p:spPr>
          <a:xfrm>
            <a:off x="719195" y="5720885"/>
            <a:ext cx="548640" cy="523220"/>
          </a:xfrm>
          <a:prstGeom prst="rect">
            <a:avLst/>
          </a:prstGeom>
          <a:noFill/>
        </p:spPr>
        <p:txBody>
          <a:bodyPr wrap="square" rtlCol="0">
            <a:spAutoFit/>
          </a:bodyPr>
          <a:lstStyle/>
          <a:p>
            <a:pPr algn="ctr"/>
            <a:r>
              <a:rPr lang="fr" sz="2800" b="1">
                <a:latin typeface="Univers Condensed" panose="020B0506020202050204" pitchFamily="34" charset="0"/>
              </a:rPr>
              <a:t>10</a:t>
            </a:r>
          </a:p>
        </p:txBody>
      </p:sp>
      <p:sp>
        <p:nvSpPr>
          <p:cNvPr id="37" name="TextBox 36">
            <a:extLst>
              <a:ext uri="{FF2B5EF4-FFF2-40B4-BE49-F238E27FC236}">
                <a16:creationId xmlns:a16="http://schemas.microsoft.com/office/drawing/2014/main" id="{E794C958-FA47-0A4A-31CE-FD280D27175A}"/>
              </a:ext>
            </a:extLst>
          </p:cNvPr>
          <p:cNvSpPr txBox="1"/>
          <p:nvPr/>
        </p:nvSpPr>
        <p:spPr>
          <a:xfrm>
            <a:off x="5137868" y="5663032"/>
            <a:ext cx="548640" cy="369332"/>
          </a:xfrm>
          <a:prstGeom prst="rect">
            <a:avLst/>
          </a:prstGeom>
          <a:noFill/>
        </p:spPr>
        <p:txBody>
          <a:bodyPr wrap="square" rtlCol="0">
            <a:spAutoFit/>
          </a:bodyPr>
          <a:lstStyle/>
          <a:p>
            <a:pPr algn="ctr"/>
            <a:r>
              <a:rPr lang="fr" b="1">
                <a:latin typeface="Univers Condensed" panose="020B0506020202050204" pitchFamily="34" charset="0"/>
              </a:rPr>
              <a:t>10</a:t>
            </a:r>
          </a:p>
        </p:txBody>
      </p:sp>
      <p:sp>
        <p:nvSpPr>
          <p:cNvPr id="40" name="Oval 39">
            <a:extLst>
              <a:ext uri="{FF2B5EF4-FFF2-40B4-BE49-F238E27FC236}">
                <a16:creationId xmlns:a16="http://schemas.microsoft.com/office/drawing/2014/main" id="{2C5224ED-A42D-54A0-4E36-440CF9412CC3}"/>
              </a:ext>
            </a:extLst>
          </p:cNvPr>
          <p:cNvSpPr/>
          <p:nvPr/>
        </p:nvSpPr>
        <p:spPr>
          <a:xfrm>
            <a:off x="771985" y="20240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8</a:t>
            </a:r>
          </a:p>
        </p:txBody>
      </p:sp>
      <p:pic>
        <p:nvPicPr>
          <p:cNvPr id="6" name="Picture 5">
            <a:hlinkClick r:id="rId7" action="ppaction://hlinksldjump"/>
            <a:extLst>
              <a:ext uri="{FF2B5EF4-FFF2-40B4-BE49-F238E27FC236}">
                <a16:creationId xmlns:a16="http://schemas.microsoft.com/office/drawing/2014/main" id="{54156488-A2C5-C955-9480-A5DABB4F6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185803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BC80B43-43BE-5EB5-79D9-3DF1068CC0A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01184" y="2249532"/>
            <a:ext cx="4536625" cy="2560320"/>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29202" y="406804"/>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dirty="0">
                <a:solidFill>
                  <a:schemeClr val="tx1"/>
                </a:solidFill>
                <a:latin typeface="Univers Condensed" panose="020B0506020202050204" pitchFamily="34" charset="0"/>
              </a:rPr>
              <a:t>SIS</a:t>
            </a:r>
          </a:p>
          <a:p>
            <a:pPr marL="7701"/>
            <a:r>
              <a:rPr kumimoji="0" lang="fr" sz="20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PANIER D'ACHAT (SUITE)</a:t>
            </a:r>
            <a:endParaRPr lang="en-US" sz="4800" b="1" dirty="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bject 6">
            <a:extLst>
              <a:ext uri="{FF2B5EF4-FFF2-40B4-BE49-F238E27FC236}">
                <a16:creationId xmlns:a16="http://schemas.microsoft.com/office/drawing/2014/main" id="{3AE1F3CB-28E2-2E31-C1FA-0C4AA4866D87}"/>
              </a:ext>
            </a:extLst>
          </p:cNvPr>
          <p:cNvSpPr txBox="1"/>
          <p:nvPr/>
        </p:nvSpPr>
        <p:spPr>
          <a:xfrm>
            <a:off x="1403496" y="2305276"/>
            <a:ext cx="3657600" cy="1396807"/>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Si le prix ou la disponibilité d'une pièce ne peut pas être rétabli, vous en serez informé. Mettez à jour ou supprimez l'article avant de passer au panier.</a:t>
            </a:r>
          </a:p>
        </p:txBody>
      </p:sp>
      <p:sp>
        <p:nvSpPr>
          <p:cNvPr id="51" name="Oval 50">
            <a:extLst>
              <a:ext uri="{FF2B5EF4-FFF2-40B4-BE49-F238E27FC236}">
                <a16:creationId xmlns:a16="http://schemas.microsoft.com/office/drawing/2014/main" id="{273D3831-EBC6-3166-CC1C-62EFF9435FE5}"/>
              </a:ext>
            </a:extLst>
          </p:cNvPr>
          <p:cNvSpPr/>
          <p:nvPr/>
        </p:nvSpPr>
        <p:spPr>
          <a:xfrm>
            <a:off x="771985" y="229238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53" name="Rectangle 52">
            <a:extLst>
              <a:ext uri="{FF2B5EF4-FFF2-40B4-BE49-F238E27FC236}">
                <a16:creationId xmlns:a16="http://schemas.microsoft.com/office/drawing/2014/main" id="{7823DF1D-4FF5-42A8-AEF3-E4EA4CF758A8}"/>
              </a:ext>
            </a:extLst>
          </p:cNvPr>
          <p:cNvSpPr/>
          <p:nvPr/>
        </p:nvSpPr>
        <p:spPr>
          <a:xfrm>
            <a:off x="1539352" y="5325079"/>
            <a:ext cx="3474720" cy="830997"/>
          </a:xfrm>
          <a:prstGeom prst="rect">
            <a:avLst/>
          </a:prstGeom>
          <a:ln>
            <a:noFill/>
          </a:ln>
        </p:spPr>
        <p:txBody>
          <a:bodyPr wrap="square">
            <a:spAutoFit/>
          </a:bodyPr>
          <a:lstStyle/>
          <a:p>
            <a:r>
              <a:rPr lang="fr" sz="1600" b="1" dirty="0">
                <a:latin typeface="Univers Condensed Light" panose="020B0306020202040204" pitchFamily="34" charset="0"/>
              </a:rPr>
              <a:t>Remarque : </a:t>
            </a:r>
            <a:r>
              <a:rPr lang="fr" sz="1600" dirty="0">
                <a:latin typeface="Univers Condensed Light" panose="020B0306020202040204" pitchFamily="34" charset="0"/>
              </a:rPr>
              <a:t>Pour plus d'informations sur les listes enregistrées, reportez-vous à la section Listes enregistrées à la page 66 de ce guide de l'utilisateur.</a:t>
            </a:r>
          </a:p>
        </p:txBody>
      </p:sp>
      <p:pic>
        <p:nvPicPr>
          <p:cNvPr id="54" name="Graphic 53" descr="Commentaire Ajouter avec remplissage uni">
            <a:extLst>
              <a:ext uri="{FF2B5EF4-FFF2-40B4-BE49-F238E27FC236}">
                <a16:creationId xmlns:a16="http://schemas.microsoft.com/office/drawing/2014/main" id="{EBDB9CB9-C01C-D4AD-DC44-BB887775FB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019" y="5247123"/>
            <a:ext cx="986909" cy="986909"/>
          </a:xfrm>
          <a:prstGeom prst="rect">
            <a:avLst/>
          </a:prstGeom>
        </p:spPr>
      </p:pic>
      <p:sp>
        <p:nvSpPr>
          <p:cNvPr id="7" name="TextBox 6">
            <a:extLst>
              <a:ext uri="{FF2B5EF4-FFF2-40B4-BE49-F238E27FC236}">
                <a16:creationId xmlns:a16="http://schemas.microsoft.com/office/drawing/2014/main" id="{CB1FD4B1-CFA9-9C53-B9EF-DD243C9B6418}"/>
              </a:ext>
            </a:extLst>
          </p:cNvPr>
          <p:cNvSpPr txBox="1"/>
          <p:nvPr/>
        </p:nvSpPr>
        <p:spPr>
          <a:xfrm>
            <a:off x="719196" y="2252305"/>
            <a:ext cx="548640" cy="523220"/>
          </a:xfrm>
          <a:prstGeom prst="rect">
            <a:avLst/>
          </a:prstGeom>
          <a:noFill/>
        </p:spPr>
        <p:txBody>
          <a:bodyPr wrap="square" rtlCol="0">
            <a:spAutoFit/>
          </a:bodyPr>
          <a:lstStyle/>
          <a:p>
            <a:pPr algn="ctr"/>
            <a:r>
              <a:rPr lang="fr" sz="2800" b="1">
                <a:latin typeface="Univers Condensed" panose="020B0506020202050204" pitchFamily="34" charset="0"/>
              </a:rPr>
              <a:t>11</a:t>
            </a:r>
          </a:p>
        </p:txBody>
      </p:sp>
      <p:sp>
        <p:nvSpPr>
          <p:cNvPr id="15" name="object 6">
            <a:extLst>
              <a:ext uri="{FF2B5EF4-FFF2-40B4-BE49-F238E27FC236}">
                <a16:creationId xmlns:a16="http://schemas.microsoft.com/office/drawing/2014/main" id="{A8433F32-2F04-DBEB-6056-FC04E734F34F}"/>
              </a:ext>
            </a:extLst>
          </p:cNvPr>
          <p:cNvSpPr txBox="1"/>
          <p:nvPr/>
        </p:nvSpPr>
        <p:spPr>
          <a:xfrm>
            <a:off x="1403496" y="3976566"/>
            <a:ext cx="3657600"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Si toutes les pièces sont ajoutées, la page Panier d'achat s'affiche. Cliquez sur </a:t>
            </a:r>
            <a:r>
              <a:rPr lang="fr" sz="2000" b="1">
                <a:latin typeface="Univers Condensed Light" panose="020B0306020202040204" pitchFamily="34" charset="0"/>
              </a:rPr>
              <a:t>Procéder au paiement</a:t>
            </a:r>
            <a:r>
              <a:rPr lang="fr" sz="2000">
                <a:latin typeface="Univers Condensed Light" panose="020B0306020202040204" pitchFamily="34" charset="0"/>
              </a:rPr>
              <a:t>.</a:t>
            </a:r>
          </a:p>
        </p:txBody>
      </p:sp>
      <p:sp>
        <p:nvSpPr>
          <p:cNvPr id="16" name="Oval 15">
            <a:extLst>
              <a:ext uri="{FF2B5EF4-FFF2-40B4-BE49-F238E27FC236}">
                <a16:creationId xmlns:a16="http://schemas.microsoft.com/office/drawing/2014/main" id="{91A14FAE-AEC4-D36C-3BC6-907D8E44B786}"/>
              </a:ext>
            </a:extLst>
          </p:cNvPr>
          <p:cNvSpPr/>
          <p:nvPr/>
        </p:nvSpPr>
        <p:spPr>
          <a:xfrm>
            <a:off x="771985" y="396367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17" name="TextBox 16">
            <a:extLst>
              <a:ext uri="{FF2B5EF4-FFF2-40B4-BE49-F238E27FC236}">
                <a16:creationId xmlns:a16="http://schemas.microsoft.com/office/drawing/2014/main" id="{94A623BC-0877-601F-9CF7-E3A656105090}"/>
              </a:ext>
            </a:extLst>
          </p:cNvPr>
          <p:cNvSpPr txBox="1"/>
          <p:nvPr/>
        </p:nvSpPr>
        <p:spPr>
          <a:xfrm>
            <a:off x="719196" y="3923595"/>
            <a:ext cx="548640" cy="523220"/>
          </a:xfrm>
          <a:prstGeom prst="rect">
            <a:avLst/>
          </a:prstGeom>
          <a:noFill/>
        </p:spPr>
        <p:txBody>
          <a:bodyPr wrap="square" rtlCol="0">
            <a:spAutoFit/>
          </a:bodyPr>
          <a:lstStyle/>
          <a:p>
            <a:pPr algn="ctr"/>
            <a:r>
              <a:rPr lang="fr" sz="2800" b="1">
                <a:latin typeface="Univers Condensed" panose="020B0506020202050204" pitchFamily="34" charset="0"/>
              </a:rPr>
              <a:t>12</a:t>
            </a:r>
          </a:p>
        </p:txBody>
      </p:sp>
      <p:sp>
        <p:nvSpPr>
          <p:cNvPr id="19" name="Oval 18">
            <a:extLst>
              <a:ext uri="{FF2B5EF4-FFF2-40B4-BE49-F238E27FC236}">
                <a16:creationId xmlns:a16="http://schemas.microsoft.com/office/drawing/2014/main" id="{E950B774-A16E-C834-74AD-0F4EE11EEFBB}"/>
              </a:ext>
            </a:extLst>
          </p:cNvPr>
          <p:cNvSpPr/>
          <p:nvPr/>
        </p:nvSpPr>
        <p:spPr>
          <a:xfrm>
            <a:off x="10109428" y="310855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0" name="TextBox 19">
            <a:extLst>
              <a:ext uri="{FF2B5EF4-FFF2-40B4-BE49-F238E27FC236}">
                <a16:creationId xmlns:a16="http://schemas.microsoft.com/office/drawing/2014/main" id="{6FCDAB4C-C70B-BBC2-DE93-BE404723F8A0}"/>
              </a:ext>
            </a:extLst>
          </p:cNvPr>
          <p:cNvSpPr txBox="1"/>
          <p:nvPr/>
        </p:nvSpPr>
        <p:spPr>
          <a:xfrm>
            <a:off x="9972268" y="3061044"/>
            <a:ext cx="548640" cy="369332"/>
          </a:xfrm>
          <a:prstGeom prst="rect">
            <a:avLst/>
          </a:prstGeom>
          <a:noFill/>
        </p:spPr>
        <p:txBody>
          <a:bodyPr wrap="square" rtlCol="0">
            <a:spAutoFit/>
          </a:bodyPr>
          <a:lstStyle/>
          <a:p>
            <a:pPr algn="ctr"/>
            <a:r>
              <a:rPr lang="fr" b="1">
                <a:latin typeface="Univers Condensed" panose="020B0506020202050204" pitchFamily="34" charset="0"/>
              </a:rPr>
              <a:t>11</a:t>
            </a:r>
          </a:p>
        </p:txBody>
      </p:sp>
      <p:pic>
        <p:nvPicPr>
          <p:cNvPr id="14" name="Picture 13">
            <a:hlinkClick r:id="rId7" action="ppaction://hlinksldjump"/>
            <a:extLst>
              <a:ext uri="{FF2B5EF4-FFF2-40B4-BE49-F238E27FC236}">
                <a16:creationId xmlns:a16="http://schemas.microsoft.com/office/drawing/2014/main" id="{8B536BE0-7210-96A7-2F17-8ED48592D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2" name="Picture 11">
            <a:extLst>
              <a:ext uri="{FF2B5EF4-FFF2-40B4-BE49-F238E27FC236}">
                <a16:creationId xmlns:a16="http://schemas.microsoft.com/office/drawing/2014/main" id="{191DAE3F-50E7-1E28-0156-12226CE90948}"/>
              </a:ext>
            </a:extLst>
          </p:cNvPr>
          <p:cNvPicPr>
            <a:picLocks noChangeAspect="1"/>
          </p:cNvPicPr>
          <p:nvPr/>
        </p:nvPicPr>
        <p:blipFill>
          <a:blip r:embed="rId9"/>
          <a:stretch>
            <a:fillRect/>
          </a:stretch>
        </p:blipFill>
        <p:spPr>
          <a:xfrm>
            <a:off x="7387389" y="4025807"/>
            <a:ext cx="4325112" cy="1861788"/>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5EE74F1F-B0B5-1C43-2363-9BF6399BB1BA}"/>
              </a:ext>
            </a:extLst>
          </p:cNvPr>
          <p:cNvPicPr>
            <a:picLocks noChangeAspect="1"/>
          </p:cNvPicPr>
          <p:nvPr/>
        </p:nvPicPr>
        <p:blipFill>
          <a:blip r:embed="rId10"/>
          <a:stretch>
            <a:fillRect/>
          </a:stretch>
        </p:blipFill>
        <p:spPr>
          <a:xfrm>
            <a:off x="10102157" y="4347292"/>
            <a:ext cx="125311" cy="75685"/>
          </a:xfrm>
          <a:prstGeom prst="rect">
            <a:avLst/>
          </a:prstGeom>
        </p:spPr>
      </p:pic>
      <p:pic>
        <p:nvPicPr>
          <p:cNvPr id="22" name="Picture 21">
            <a:extLst>
              <a:ext uri="{FF2B5EF4-FFF2-40B4-BE49-F238E27FC236}">
                <a16:creationId xmlns:a16="http://schemas.microsoft.com/office/drawing/2014/main" id="{1660BE6F-8651-D25F-CFD6-C094888A028F}"/>
              </a:ext>
            </a:extLst>
          </p:cNvPr>
          <p:cNvPicPr>
            <a:picLocks noChangeAspect="1"/>
          </p:cNvPicPr>
          <p:nvPr/>
        </p:nvPicPr>
        <p:blipFill>
          <a:blip r:embed="rId10"/>
          <a:stretch>
            <a:fillRect/>
          </a:stretch>
        </p:blipFill>
        <p:spPr>
          <a:xfrm>
            <a:off x="10152907" y="4470376"/>
            <a:ext cx="91231" cy="45719"/>
          </a:xfrm>
          <a:prstGeom prst="rect">
            <a:avLst/>
          </a:prstGeom>
        </p:spPr>
      </p:pic>
      <p:pic>
        <p:nvPicPr>
          <p:cNvPr id="23" name="Picture 22">
            <a:extLst>
              <a:ext uri="{FF2B5EF4-FFF2-40B4-BE49-F238E27FC236}">
                <a16:creationId xmlns:a16="http://schemas.microsoft.com/office/drawing/2014/main" id="{0E947BF6-57AE-2C59-639B-A93801A86A75}"/>
              </a:ext>
            </a:extLst>
          </p:cNvPr>
          <p:cNvPicPr>
            <a:picLocks noChangeAspect="1"/>
          </p:cNvPicPr>
          <p:nvPr/>
        </p:nvPicPr>
        <p:blipFill>
          <a:blip r:embed="rId10"/>
          <a:stretch>
            <a:fillRect/>
          </a:stretch>
        </p:blipFill>
        <p:spPr>
          <a:xfrm>
            <a:off x="9540421" y="5714639"/>
            <a:ext cx="139360" cy="75685"/>
          </a:xfrm>
          <a:prstGeom prst="rect">
            <a:avLst/>
          </a:prstGeom>
        </p:spPr>
      </p:pic>
      <p:sp>
        <p:nvSpPr>
          <p:cNvPr id="24" name="TextBox 23">
            <a:extLst>
              <a:ext uri="{FF2B5EF4-FFF2-40B4-BE49-F238E27FC236}">
                <a16:creationId xmlns:a16="http://schemas.microsoft.com/office/drawing/2014/main" id="{8E3B7BAA-FC26-CD63-1B2A-99126FCC2790}"/>
              </a:ext>
            </a:extLst>
          </p:cNvPr>
          <p:cNvSpPr txBox="1"/>
          <p:nvPr/>
        </p:nvSpPr>
        <p:spPr>
          <a:xfrm>
            <a:off x="10848892" y="5755506"/>
            <a:ext cx="548640" cy="61555"/>
          </a:xfrm>
          <a:prstGeom prst="rect">
            <a:avLst/>
          </a:prstGeom>
          <a:solidFill>
            <a:srgbClr val="FFCD11"/>
          </a:solidFill>
          <a:ln>
            <a:noFill/>
          </a:ln>
        </p:spPr>
        <p:txBody>
          <a:bodyPr wrap="square" lIns="0" tIns="0" rIns="0" bIns="0" rtlCol="0">
            <a:spAutoFit/>
          </a:bodyPr>
          <a:lstStyle/>
          <a:p>
            <a:pPr algn="ctr"/>
            <a:r>
              <a:rPr lang="fr" sz="400" b="1"/>
              <a:t>Procéder au paiement</a:t>
            </a:r>
          </a:p>
        </p:txBody>
      </p:sp>
      <p:sp>
        <p:nvSpPr>
          <p:cNvPr id="47" name="Oval 46">
            <a:extLst>
              <a:ext uri="{FF2B5EF4-FFF2-40B4-BE49-F238E27FC236}">
                <a16:creationId xmlns:a16="http://schemas.microsoft.com/office/drawing/2014/main" id="{F83A545F-B2B8-0849-3074-B173B48C0FC8}"/>
              </a:ext>
            </a:extLst>
          </p:cNvPr>
          <p:cNvSpPr/>
          <p:nvPr/>
        </p:nvSpPr>
        <p:spPr>
          <a:xfrm>
            <a:off x="11488972" y="565316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8" name="TextBox 7">
            <a:extLst>
              <a:ext uri="{FF2B5EF4-FFF2-40B4-BE49-F238E27FC236}">
                <a16:creationId xmlns:a16="http://schemas.microsoft.com/office/drawing/2014/main" id="{5953913D-1063-9BB2-E7BE-A03354E58986}"/>
              </a:ext>
            </a:extLst>
          </p:cNvPr>
          <p:cNvSpPr txBox="1"/>
          <p:nvPr/>
        </p:nvSpPr>
        <p:spPr>
          <a:xfrm>
            <a:off x="11351812" y="5605658"/>
            <a:ext cx="548640" cy="369332"/>
          </a:xfrm>
          <a:prstGeom prst="rect">
            <a:avLst/>
          </a:prstGeom>
          <a:noFill/>
        </p:spPr>
        <p:txBody>
          <a:bodyPr wrap="square" rtlCol="0">
            <a:spAutoFit/>
          </a:bodyPr>
          <a:lstStyle/>
          <a:p>
            <a:pPr algn="ctr"/>
            <a:r>
              <a:rPr lang="fr" b="1">
                <a:latin typeface="Univers Condensed" panose="020B0506020202050204" pitchFamily="34" charset="0"/>
              </a:rPr>
              <a:t>12</a:t>
            </a:r>
          </a:p>
        </p:txBody>
      </p:sp>
    </p:spTree>
    <p:extLst>
      <p:ext uri="{BB962C8B-B14F-4D97-AF65-F5344CB8AC3E}">
        <p14:creationId xmlns:p14="http://schemas.microsoft.com/office/powerpoint/2010/main" val="160492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809FD662-2A8E-AE87-2EE3-26FEE5E7B111}"/>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702065" y="2431240"/>
            <a:ext cx="10787871" cy="1477328"/>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algn="ctr">
              <a:spcBef>
                <a:spcPts val="140"/>
              </a:spcBef>
            </a:pPr>
            <a:r>
              <a:rPr lang="fr" sz="9600" b="1">
                <a:solidFill>
                  <a:srgbClr val="FFFFFF"/>
                </a:solidFill>
                <a:latin typeface="Univers Condensed" panose="020B0506020202050204" pitchFamily="34" charset="0"/>
              </a:rPr>
              <a:t>FINALISER L </a:t>
            </a:r>
            <a:r>
              <a:rPr lang="fr" sz="9600" b="1">
                <a:solidFill>
                  <a:srgbClr val="FFCD11"/>
                </a:solidFill>
                <a:latin typeface="Univers Condensed" panose="020B0506020202050204" pitchFamily="34" charset="0"/>
              </a:rPr>
              <a:t>'ACHAT</a:t>
            </a:r>
          </a:p>
        </p:txBody>
      </p:sp>
      <p:cxnSp>
        <p:nvCxnSpPr>
          <p:cNvPr id="20" name="Straight Connector 19">
            <a:extLst>
              <a:ext uri="{FF2B5EF4-FFF2-40B4-BE49-F238E27FC236}">
                <a16:creationId xmlns:a16="http://schemas.microsoft.com/office/drawing/2014/main" id="{3706842B-0DB8-7AA6-181B-9D6B1C06216E}"/>
              </a:ext>
            </a:extLst>
          </p:cNvPr>
          <p:cNvCxnSpPr>
            <a:cxnSpLocks/>
          </p:cNvCxnSpPr>
          <p:nvPr/>
        </p:nvCxnSpPr>
        <p:spPr>
          <a:xfrm flipH="1">
            <a:off x="3283903" y="3988773"/>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D3F2B4-393E-A2BE-FF60-CA199DB1057E}"/>
              </a:ext>
            </a:extLst>
          </p:cNvPr>
          <p:cNvCxnSpPr>
            <a:cxnSpLocks/>
          </p:cNvCxnSpPr>
          <p:nvPr/>
        </p:nvCxnSpPr>
        <p:spPr>
          <a:xfrm>
            <a:off x="3414713" y="3838754"/>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307990-8A13-C8ED-24D9-A15B0EE797D3}"/>
              </a:ext>
            </a:extLst>
          </p:cNvPr>
          <p:cNvCxnSpPr>
            <a:cxnSpLocks/>
          </p:cNvCxnSpPr>
          <p:nvPr/>
        </p:nvCxnSpPr>
        <p:spPr>
          <a:xfrm>
            <a:off x="8786813" y="3838754"/>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E929C2-2BA0-02C3-7315-9DE4170EEAAC}"/>
              </a:ext>
            </a:extLst>
          </p:cNvPr>
          <p:cNvSpPr/>
          <p:nvPr/>
        </p:nvSpPr>
        <p:spPr>
          <a:xfrm>
            <a:off x="5981880" y="3828359"/>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513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F675AE6-ABAE-D15A-0CFF-65A7C2066EAA}"/>
              </a:ext>
            </a:extLst>
          </p:cNvPr>
          <p:cNvPicPr>
            <a:picLocks noChangeAspect="1"/>
          </p:cNvPicPr>
          <p:nvPr/>
        </p:nvPicPr>
        <p:blipFill>
          <a:blip r:embed="rId3"/>
          <a:srcRect t="-123" r="3726" b="-123"/>
          <a:stretch>
            <a:fillRect/>
          </a:stretch>
        </p:blipFill>
        <p:spPr>
          <a:xfrm>
            <a:off x="2736985" y="2930502"/>
            <a:ext cx="364860" cy="365760"/>
          </a:xfrm>
          <a:prstGeom prst="rect">
            <a:avLst/>
          </a:prstGeom>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1958110"/>
            <a:ext cx="2926080"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Lorsque vous avez terminé d'ajouter des articles au panier, cliquez sur l'icône dans le coin supérieur droit.</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0406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3" name="object 6">
            <a:extLst>
              <a:ext uri="{FF2B5EF4-FFF2-40B4-BE49-F238E27FC236}">
                <a16:creationId xmlns:a16="http://schemas.microsoft.com/office/drawing/2014/main" id="{5B36681C-3F07-83CB-4CED-359426D2EC79}"/>
              </a:ext>
            </a:extLst>
          </p:cNvPr>
          <p:cNvSpPr txBox="1"/>
          <p:nvPr/>
        </p:nvSpPr>
        <p:spPr>
          <a:xfrm>
            <a:off x="1408420" y="3499039"/>
            <a:ext cx="2926080" cy="939309"/>
          </a:xfrm>
          <a:prstGeom prst="rect">
            <a:avLst/>
          </a:prstGeom>
        </p:spPr>
        <p:txBody>
          <a:bodyPr vert="horz" wrap="square" lIns="0" tIns="7316" rIns="0" bIns="0" rtlCol="0">
            <a:spAutoFit/>
          </a:bodyPr>
          <a:lstStyle/>
          <a:p>
            <a:pPr>
              <a:lnSpc>
                <a:spcPct val="115000"/>
              </a:lnSpc>
              <a:buClr>
                <a:prstClr val="black"/>
              </a:buClr>
              <a:buSzPts val="1100"/>
              <a:defRPr/>
            </a:pPr>
            <a:r>
              <a:rPr lang="fr" dirty="0">
                <a:latin typeface="Univers Condensed Light" panose="020B0306020202040204" pitchFamily="34" charset="0"/>
              </a:rPr>
              <a:t>Passez en revue le panier d'achat pour</a:t>
            </a:r>
            <a:r>
              <a:rPr lang="fr" dirty="0">
                <a:solidFill>
                  <a:prstClr val="black"/>
                </a:solidFill>
                <a:latin typeface="Univers Condensed Light" panose="020B0306020202040204" pitchFamily="34" charset="0"/>
                <a:ea typeface="Univers 47 Condensed Light" charset="0"/>
                <a:cs typeface="Univers 47 Condensed Light" charset="0"/>
                <a:sym typeface="Arial Narrow"/>
              </a:rPr>
              <a:t> obtenir plus d'informations et</a:t>
            </a:r>
            <a:r>
              <a:rPr lang="fr" dirty="0">
                <a:solidFill>
                  <a:prstClr val="black"/>
                </a:solidFill>
                <a:latin typeface="Univers Condensed Light" panose="020B0306020202040204" pitchFamily="34" charset="0"/>
                <a:sym typeface="Arial Narrow"/>
              </a:rPr>
              <a:t>i tèmes dans votre panier.</a:t>
            </a:r>
            <a:endParaRPr kumimoji="0" lang="en-US"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4" name="Oval 33">
            <a:extLst>
              <a:ext uri="{FF2B5EF4-FFF2-40B4-BE49-F238E27FC236}">
                <a16:creationId xmlns:a16="http://schemas.microsoft.com/office/drawing/2014/main" id="{5F300A75-6062-B7E8-E74A-C9ADEB185B27}"/>
              </a:ext>
            </a:extLst>
          </p:cNvPr>
          <p:cNvSpPr/>
          <p:nvPr/>
        </p:nvSpPr>
        <p:spPr>
          <a:xfrm>
            <a:off x="771985" y="344499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7" name="object 6">
            <a:extLst>
              <a:ext uri="{FF2B5EF4-FFF2-40B4-BE49-F238E27FC236}">
                <a16:creationId xmlns:a16="http://schemas.microsoft.com/office/drawing/2014/main" id="{F62E149E-506F-BD7F-04AB-4D1E23FD4661}"/>
              </a:ext>
            </a:extLst>
          </p:cNvPr>
          <p:cNvSpPr txBox="1"/>
          <p:nvPr/>
        </p:nvSpPr>
        <p:spPr>
          <a:xfrm>
            <a:off x="1403041" y="4673232"/>
            <a:ext cx="292608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Pour en savoir plus sur les dernières améliorations apportées au panier, cliquez sur l'icône. </a:t>
            </a:r>
            <a:endParaRPr kumimoji="0" lang="en-US"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8" name="Oval 37">
            <a:extLst>
              <a:ext uri="{FF2B5EF4-FFF2-40B4-BE49-F238E27FC236}">
                <a16:creationId xmlns:a16="http://schemas.microsoft.com/office/drawing/2014/main" id="{7A2BD242-1B9B-CEA0-1580-D31F25B9AA6E}"/>
              </a:ext>
            </a:extLst>
          </p:cNvPr>
          <p:cNvSpPr/>
          <p:nvPr/>
        </p:nvSpPr>
        <p:spPr>
          <a:xfrm>
            <a:off x="766607" y="461919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8" name="Picture 17" descr="Une capture d'écran d'ordinateur d'un site Web&#10;&#10;Description générée automatiquement">
            <a:extLst>
              <a:ext uri="{FF2B5EF4-FFF2-40B4-BE49-F238E27FC236}">
                <a16:creationId xmlns:a16="http://schemas.microsoft.com/office/drawing/2014/main" id="{2B0AE44C-57D6-3017-3AF9-2A3ECBBC43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18768" y="2250775"/>
            <a:ext cx="4958060" cy="2975151"/>
          </a:xfrm>
          <a:prstGeom prst="rect">
            <a:avLst/>
          </a:prstGeom>
        </p:spPr>
      </p:pic>
      <p:pic>
        <p:nvPicPr>
          <p:cNvPr id="21" name="Picture 20">
            <a:hlinkClick r:id="rId6" action="ppaction://hlinksldjump"/>
            <a:extLst>
              <a:ext uri="{FF2B5EF4-FFF2-40B4-BE49-F238E27FC236}">
                <a16:creationId xmlns:a16="http://schemas.microsoft.com/office/drawing/2014/main" id="{490048F4-AA62-FD35-5BC0-1509AFDFE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 name="Rectangle 2">
            <a:extLst>
              <a:ext uri="{FF2B5EF4-FFF2-40B4-BE49-F238E27FC236}">
                <a16:creationId xmlns:a16="http://schemas.microsoft.com/office/drawing/2014/main" id="{95958BC1-6D75-7E2B-4863-F78A8C35D59B}"/>
              </a:ext>
            </a:extLst>
          </p:cNvPr>
          <p:cNvSpPr/>
          <p:nvPr/>
        </p:nvSpPr>
        <p:spPr>
          <a:xfrm>
            <a:off x="6283522" y="4809054"/>
            <a:ext cx="475348" cy="6333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5">
            <a:extLst>
              <a:ext uri="{FF2B5EF4-FFF2-40B4-BE49-F238E27FC236}">
                <a16:creationId xmlns:a16="http://schemas.microsoft.com/office/drawing/2014/main" id="{36334163-43D7-312E-615A-61CB6ECBBA73}"/>
              </a:ext>
            </a:extLst>
          </p:cNvPr>
          <p:cNvSpPr txBox="1">
            <a:spLocks/>
          </p:cNvSpPr>
          <p:nvPr/>
        </p:nvSpPr>
        <p:spPr>
          <a:xfrm>
            <a:off x="1027704" y="404557"/>
            <a:ext cx="9354546"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CAISSE</a:t>
            </a: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CADDIE</a:t>
            </a:r>
            <a:endParaRPr lang="en-US" sz="4800" b="1">
              <a:solidFill>
                <a:schemeClr val="tx1"/>
              </a:solidFill>
              <a:latin typeface="Univers Condensed" panose="020B0506020202050204" pitchFamily="34" charset="0"/>
            </a:endParaRPr>
          </a:p>
        </p:txBody>
      </p:sp>
      <p:pic>
        <p:nvPicPr>
          <p:cNvPr id="25" name="Picture 24">
            <a:extLst>
              <a:ext uri="{FF2B5EF4-FFF2-40B4-BE49-F238E27FC236}">
                <a16:creationId xmlns:a16="http://schemas.microsoft.com/office/drawing/2014/main" id="{48513552-63C2-192A-C9AA-CDD5D7D339DB}"/>
              </a:ext>
            </a:extLst>
          </p:cNvPr>
          <p:cNvPicPr>
            <a:picLocks noChangeAspect="1"/>
          </p:cNvPicPr>
          <p:nvPr/>
        </p:nvPicPr>
        <p:blipFill>
          <a:blip r:embed="rId8"/>
          <a:srcRect l="8999" r="10797" b="9835"/>
          <a:stretch>
            <a:fillRect/>
          </a:stretch>
        </p:blipFill>
        <p:spPr>
          <a:xfrm>
            <a:off x="4691387" y="2575826"/>
            <a:ext cx="3593592" cy="2215250"/>
          </a:xfrm>
          <a:prstGeom prst="rect">
            <a:avLst/>
          </a:prstGeom>
        </p:spPr>
      </p:pic>
      <p:pic>
        <p:nvPicPr>
          <p:cNvPr id="44" name="Picture 43">
            <a:extLst>
              <a:ext uri="{FF2B5EF4-FFF2-40B4-BE49-F238E27FC236}">
                <a16:creationId xmlns:a16="http://schemas.microsoft.com/office/drawing/2014/main" id="{D133087A-1133-4DFC-76EE-E3DFF7F32C87}"/>
              </a:ext>
            </a:extLst>
          </p:cNvPr>
          <p:cNvPicPr>
            <a:picLocks noChangeAspect="1"/>
          </p:cNvPicPr>
          <p:nvPr/>
        </p:nvPicPr>
        <p:blipFill>
          <a:blip r:embed="rId9"/>
          <a:stretch>
            <a:fillRect/>
          </a:stretch>
        </p:blipFill>
        <p:spPr>
          <a:xfrm>
            <a:off x="6472795" y="4262687"/>
            <a:ext cx="5486400" cy="1920530"/>
          </a:xfrm>
          <a:prstGeom prst="rect">
            <a:avLst/>
          </a:prstGeom>
          <a:effectLst>
            <a:outerShdw blurRad="50800" dist="38100" dir="5400000" algn="t" rotWithShape="0">
              <a:prstClr val="black">
                <a:alpha val="40000"/>
              </a:prstClr>
            </a:outerShdw>
          </a:effectLst>
        </p:spPr>
      </p:pic>
      <p:sp>
        <p:nvSpPr>
          <p:cNvPr id="30" name="Oval 29">
            <a:extLst>
              <a:ext uri="{FF2B5EF4-FFF2-40B4-BE49-F238E27FC236}">
                <a16:creationId xmlns:a16="http://schemas.microsoft.com/office/drawing/2014/main" id="{CE9AFDC9-603A-9FAD-F109-74BE9EC67F79}"/>
              </a:ext>
            </a:extLst>
          </p:cNvPr>
          <p:cNvSpPr/>
          <p:nvPr/>
        </p:nvSpPr>
        <p:spPr>
          <a:xfrm>
            <a:off x="7511177" y="2270276"/>
            <a:ext cx="263373" cy="263373"/>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16" name="Picture 15">
            <a:extLst>
              <a:ext uri="{FF2B5EF4-FFF2-40B4-BE49-F238E27FC236}">
                <a16:creationId xmlns:a16="http://schemas.microsoft.com/office/drawing/2014/main" id="{99BE72DE-EB2B-6CED-4220-670AE050CDF4}"/>
              </a:ext>
            </a:extLst>
          </p:cNvPr>
          <p:cNvPicPr>
            <a:picLocks noChangeAspect="1"/>
          </p:cNvPicPr>
          <p:nvPr/>
        </p:nvPicPr>
        <p:blipFill>
          <a:blip r:embed="rId10"/>
          <a:stretch>
            <a:fillRect/>
          </a:stretch>
        </p:blipFill>
        <p:spPr>
          <a:xfrm>
            <a:off x="8492076" y="1210535"/>
            <a:ext cx="2782170" cy="2826626"/>
          </a:xfrm>
          <a:prstGeom prst="rect">
            <a:avLst/>
          </a:prstGeom>
          <a:effectLst>
            <a:outerShdw blurRad="50800" dist="38100" dir="5400000" algn="t" rotWithShape="0">
              <a:prstClr val="black">
                <a:alpha val="40000"/>
              </a:prstClr>
            </a:outerShdw>
          </a:effectLst>
        </p:spPr>
      </p:pic>
      <p:sp>
        <p:nvSpPr>
          <p:cNvPr id="29" name="TextBox 28">
            <a:extLst>
              <a:ext uri="{FF2B5EF4-FFF2-40B4-BE49-F238E27FC236}">
                <a16:creationId xmlns:a16="http://schemas.microsoft.com/office/drawing/2014/main" id="{E6E9BC20-DBCB-CE77-84B5-25366A39462B}"/>
              </a:ext>
            </a:extLst>
          </p:cNvPr>
          <p:cNvSpPr txBox="1"/>
          <p:nvPr/>
        </p:nvSpPr>
        <p:spPr>
          <a:xfrm>
            <a:off x="10885204" y="6030386"/>
            <a:ext cx="640080" cy="76944"/>
          </a:xfrm>
          <a:prstGeom prst="rect">
            <a:avLst/>
          </a:prstGeom>
          <a:solidFill>
            <a:srgbClr val="FFCD11"/>
          </a:solidFill>
          <a:ln>
            <a:noFill/>
          </a:ln>
        </p:spPr>
        <p:txBody>
          <a:bodyPr wrap="square" lIns="0" tIns="0" rIns="0" bIns="0" rtlCol="0">
            <a:spAutoFit/>
          </a:bodyPr>
          <a:lstStyle/>
          <a:p>
            <a:pPr algn="ctr"/>
            <a:r>
              <a:rPr lang="fr" sz="500" b="1"/>
              <a:t>Procéder au paiement</a:t>
            </a:r>
          </a:p>
        </p:txBody>
      </p:sp>
      <p:sp>
        <p:nvSpPr>
          <p:cNvPr id="8" name="Oval 7">
            <a:extLst>
              <a:ext uri="{FF2B5EF4-FFF2-40B4-BE49-F238E27FC236}">
                <a16:creationId xmlns:a16="http://schemas.microsoft.com/office/drawing/2014/main" id="{6A57E282-6364-62FE-82D1-A1684504E754}"/>
              </a:ext>
            </a:extLst>
          </p:cNvPr>
          <p:cNvSpPr/>
          <p:nvPr/>
        </p:nvSpPr>
        <p:spPr>
          <a:xfrm>
            <a:off x="6332681" y="4128480"/>
            <a:ext cx="280227" cy="268414"/>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2" name="Picture 11">
            <a:extLst>
              <a:ext uri="{FF2B5EF4-FFF2-40B4-BE49-F238E27FC236}">
                <a16:creationId xmlns:a16="http://schemas.microsoft.com/office/drawing/2014/main" id="{B143514F-3F46-4E0E-2FA7-5D73A6385BCF}"/>
              </a:ext>
            </a:extLst>
          </p:cNvPr>
          <p:cNvPicPr>
            <a:picLocks noChangeAspect="1"/>
          </p:cNvPicPr>
          <p:nvPr/>
        </p:nvPicPr>
        <p:blipFill>
          <a:blip r:embed="rId11"/>
          <a:stretch>
            <a:fillRect/>
          </a:stretch>
        </p:blipFill>
        <p:spPr>
          <a:xfrm>
            <a:off x="9911899" y="4658283"/>
            <a:ext cx="148618" cy="110809"/>
          </a:xfrm>
          <a:prstGeom prst="rect">
            <a:avLst/>
          </a:prstGeom>
        </p:spPr>
      </p:pic>
      <p:pic>
        <p:nvPicPr>
          <p:cNvPr id="32" name="Picture 31">
            <a:extLst>
              <a:ext uri="{FF2B5EF4-FFF2-40B4-BE49-F238E27FC236}">
                <a16:creationId xmlns:a16="http://schemas.microsoft.com/office/drawing/2014/main" id="{1AF3909A-E258-BA7B-0F1E-70D4F01851CC}"/>
              </a:ext>
            </a:extLst>
          </p:cNvPr>
          <p:cNvPicPr>
            <a:picLocks noChangeAspect="1"/>
          </p:cNvPicPr>
          <p:nvPr/>
        </p:nvPicPr>
        <p:blipFill>
          <a:blip r:embed="rId11"/>
          <a:stretch>
            <a:fillRect/>
          </a:stretch>
        </p:blipFill>
        <p:spPr>
          <a:xfrm>
            <a:off x="9979413" y="4770827"/>
            <a:ext cx="109384" cy="52660"/>
          </a:xfrm>
          <a:prstGeom prst="rect">
            <a:avLst/>
          </a:prstGeom>
        </p:spPr>
      </p:pic>
      <p:pic>
        <p:nvPicPr>
          <p:cNvPr id="35" name="Picture 34">
            <a:extLst>
              <a:ext uri="{FF2B5EF4-FFF2-40B4-BE49-F238E27FC236}">
                <a16:creationId xmlns:a16="http://schemas.microsoft.com/office/drawing/2014/main" id="{4210FE62-1564-730D-846E-217A3C36A2CF}"/>
              </a:ext>
            </a:extLst>
          </p:cNvPr>
          <p:cNvPicPr>
            <a:picLocks noChangeAspect="1"/>
          </p:cNvPicPr>
          <p:nvPr/>
        </p:nvPicPr>
        <p:blipFill>
          <a:blip r:embed="rId11"/>
          <a:stretch>
            <a:fillRect/>
          </a:stretch>
        </p:blipFill>
        <p:spPr>
          <a:xfrm>
            <a:off x="9200754" y="5971029"/>
            <a:ext cx="184545" cy="110809"/>
          </a:xfrm>
          <a:prstGeom prst="rect">
            <a:avLst/>
          </a:prstGeom>
        </p:spPr>
      </p:pic>
      <p:sp>
        <p:nvSpPr>
          <p:cNvPr id="14" name="Oval 13">
            <a:extLst>
              <a:ext uri="{FF2B5EF4-FFF2-40B4-BE49-F238E27FC236}">
                <a16:creationId xmlns:a16="http://schemas.microsoft.com/office/drawing/2014/main" id="{D4E55B94-CA8B-5CE6-E488-98465929F3B7}"/>
              </a:ext>
            </a:extLst>
          </p:cNvPr>
          <p:cNvSpPr/>
          <p:nvPr/>
        </p:nvSpPr>
        <p:spPr>
          <a:xfrm>
            <a:off x="11656185" y="593331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b="1">
                <a:solidFill>
                  <a:prstClr val="black"/>
                </a:solidFill>
                <a:latin typeface="Univers Condensed" panose="020B0506020202050204" pitchFamily="34" charset="0"/>
              </a:rPr>
              <a:t>4</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6" name="object 6">
            <a:extLst>
              <a:ext uri="{FF2B5EF4-FFF2-40B4-BE49-F238E27FC236}">
                <a16:creationId xmlns:a16="http://schemas.microsoft.com/office/drawing/2014/main" id="{615D80B4-F891-3B5D-92D7-E5164C0F5E35}"/>
              </a:ext>
            </a:extLst>
          </p:cNvPr>
          <p:cNvSpPr txBox="1"/>
          <p:nvPr/>
        </p:nvSpPr>
        <p:spPr>
          <a:xfrm>
            <a:off x="1403041" y="5857619"/>
            <a:ext cx="3200400" cy="302212"/>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Procéder au paiement.</a:t>
            </a:r>
            <a:endParaRPr kumimoji="0" lang="en-US"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9" name="Oval 38">
            <a:extLst>
              <a:ext uri="{FF2B5EF4-FFF2-40B4-BE49-F238E27FC236}">
                <a16:creationId xmlns:a16="http://schemas.microsoft.com/office/drawing/2014/main" id="{6203685E-0249-E474-70DF-807408A18442}"/>
              </a:ext>
            </a:extLst>
          </p:cNvPr>
          <p:cNvSpPr/>
          <p:nvPr/>
        </p:nvSpPr>
        <p:spPr>
          <a:xfrm>
            <a:off x="766607" y="58035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41" name="Picture 40">
            <a:extLst>
              <a:ext uri="{FF2B5EF4-FFF2-40B4-BE49-F238E27FC236}">
                <a16:creationId xmlns:a16="http://schemas.microsoft.com/office/drawing/2014/main" id="{171412E5-A3F0-216B-4CED-0A6D8EEE4471}"/>
              </a:ext>
            </a:extLst>
          </p:cNvPr>
          <p:cNvPicPr>
            <a:picLocks noChangeAspect="1"/>
          </p:cNvPicPr>
          <p:nvPr/>
        </p:nvPicPr>
        <p:blipFill>
          <a:blip r:embed="rId12"/>
          <a:srcRect t="3800" r="2378" b="3800"/>
          <a:stretch>
            <a:fillRect/>
          </a:stretch>
        </p:blipFill>
        <p:spPr>
          <a:xfrm>
            <a:off x="3835888" y="5288124"/>
            <a:ext cx="365760" cy="365760"/>
          </a:xfrm>
          <a:prstGeom prst="rect">
            <a:avLst/>
          </a:prstGeom>
        </p:spPr>
      </p:pic>
      <p:sp>
        <p:nvSpPr>
          <p:cNvPr id="42" name="Oval 41">
            <a:extLst>
              <a:ext uri="{FF2B5EF4-FFF2-40B4-BE49-F238E27FC236}">
                <a16:creationId xmlns:a16="http://schemas.microsoft.com/office/drawing/2014/main" id="{D058EB60-7A49-26C1-4530-0AB78F4206F2}"/>
              </a:ext>
            </a:extLst>
          </p:cNvPr>
          <p:cNvSpPr/>
          <p:nvPr/>
        </p:nvSpPr>
        <p:spPr>
          <a:xfrm>
            <a:off x="11137086" y="10733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b="1">
                <a:solidFill>
                  <a:prstClr val="black"/>
                </a:solidFill>
                <a:latin typeface="Univers Condensed" panose="020B0506020202050204" pitchFamily="34" charset="0"/>
              </a:rPr>
              <a:t>3</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792835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AFD30F6-5017-49C3-DF4A-64A9E577B310}"/>
              </a:ext>
            </a:extLst>
          </p:cNvPr>
          <p:cNvPicPr>
            <a:picLocks noChangeAspect="1"/>
          </p:cNvPicPr>
          <p:nvPr/>
        </p:nvPicPr>
        <p:blipFill>
          <a:blip r:embed="rId3"/>
          <a:stretch>
            <a:fillRect/>
          </a:stretch>
        </p:blipFill>
        <p:spPr>
          <a:xfrm>
            <a:off x="7811771" y="449462"/>
            <a:ext cx="3749501" cy="54864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4964825" cy="688921"/>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Choisissez un emplacement de ramassage ou de dépôt et remplissez toutes les instructions spéciales.</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CAISSE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PICK-UP</a:t>
            </a:r>
            <a:endParaRPr lang="en-US" sz="600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3422282"/>
            <a:ext cx="4833894"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Si la commande doit être passée à une autre date, sélectionnez </a:t>
            </a:r>
            <a:r>
              <a:rPr lang="fr" sz="2000" b="1" dirty="0">
                <a:latin typeface="Univers Condensed Light" panose="020B0306020202040204" pitchFamily="34" charset="0"/>
              </a:rPr>
              <a:t>Besoin d'une autre date ? </a:t>
            </a:r>
            <a:r>
              <a:rPr lang="fr" sz="2000" dirty="0">
                <a:latin typeface="Univers Condensed Light" panose="020B0306020202040204" pitchFamily="34" charset="0"/>
              </a:rPr>
              <a:t>et inclure des informations supplémentaires sur l'enlèvement.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36824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6</a:t>
            </a:r>
          </a:p>
        </p:txBody>
      </p:sp>
      <p:sp>
        <p:nvSpPr>
          <p:cNvPr id="14" name="Rectangle 13">
            <a:extLst>
              <a:ext uri="{FF2B5EF4-FFF2-40B4-BE49-F238E27FC236}">
                <a16:creationId xmlns:a16="http://schemas.microsoft.com/office/drawing/2014/main" id="{9F4D7C09-12E5-A117-7487-B8965CC7F4A1}"/>
              </a:ext>
            </a:extLst>
          </p:cNvPr>
          <p:cNvSpPr/>
          <p:nvPr/>
        </p:nvSpPr>
        <p:spPr>
          <a:xfrm>
            <a:off x="1539353" y="5001851"/>
            <a:ext cx="4833894" cy="830997"/>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Les listes déroulantes des instructions et méthodes de ramassage varient selon le concessionnaire. Certains utilisent l'un ou l'autre, d'autres utilisent les deux. Pour plus d'informations sur le ramassage et la livraison, </a:t>
            </a:r>
            <a:r>
              <a:rPr lang="fr" sz="1600">
                <a:latin typeface="Univers Condensed Light" panose="020B0306020202040204" pitchFamily="34" charset="0"/>
                <a:hlinkClick r:id="rId5"/>
              </a:rPr>
              <a:t>veuillez regarder cette vidéo</a:t>
            </a:r>
            <a:r>
              <a:rPr lang="fr" sz="1600">
                <a:latin typeface="Univers Condensed Light" panose="020B0306020202040204" pitchFamily="34" charset="0"/>
              </a:rPr>
              <a:t>.</a:t>
            </a:r>
          </a:p>
        </p:txBody>
      </p:sp>
      <p:pic>
        <p:nvPicPr>
          <p:cNvPr id="17" name="Picture 16">
            <a:hlinkClick r:id="rId6" action="ppaction://hlinksldjump"/>
            <a:extLst>
              <a:ext uri="{FF2B5EF4-FFF2-40B4-BE49-F238E27FC236}">
                <a16:creationId xmlns:a16="http://schemas.microsoft.com/office/drawing/2014/main" id="{DC3E0DCD-92CB-754E-CF77-8F33487D2C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5" name="Oval 24">
            <a:extLst>
              <a:ext uri="{FF2B5EF4-FFF2-40B4-BE49-F238E27FC236}">
                <a16:creationId xmlns:a16="http://schemas.microsoft.com/office/drawing/2014/main" id="{5AEECB75-054D-E505-AC4E-F70015DEFA48}"/>
              </a:ext>
            </a:extLst>
          </p:cNvPr>
          <p:cNvSpPr/>
          <p:nvPr/>
        </p:nvSpPr>
        <p:spPr>
          <a:xfrm>
            <a:off x="7602524" y="10378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pic>
        <p:nvPicPr>
          <p:cNvPr id="16" name="Picture 15" descr="Capture d'écran d'un formulaire d'expédition&#10;&#10;Description générée automatiquement">
            <a:extLst>
              <a:ext uri="{FF2B5EF4-FFF2-40B4-BE49-F238E27FC236}">
                <a16:creationId xmlns:a16="http://schemas.microsoft.com/office/drawing/2014/main" id="{652B3D11-BCE5-4010-1CEF-975EDF15E4A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7428" b="63497"/>
          <a:stretch/>
        </p:blipFill>
        <p:spPr>
          <a:xfrm>
            <a:off x="8711704" y="1833026"/>
            <a:ext cx="965200" cy="115193"/>
          </a:xfrm>
          <a:prstGeom prst="rect">
            <a:avLst/>
          </a:prstGeom>
          <a:ln>
            <a:noFill/>
          </a:ln>
          <a:effectLst/>
        </p:spPr>
      </p:pic>
      <p:pic>
        <p:nvPicPr>
          <p:cNvPr id="3" name="Picture 2">
            <a:extLst>
              <a:ext uri="{FF2B5EF4-FFF2-40B4-BE49-F238E27FC236}">
                <a16:creationId xmlns:a16="http://schemas.microsoft.com/office/drawing/2014/main" id="{EC484F76-2D66-2313-452E-7A734CE2A669}"/>
              </a:ext>
            </a:extLst>
          </p:cNvPr>
          <p:cNvPicPr>
            <a:picLocks noChangeAspect="1"/>
          </p:cNvPicPr>
          <p:nvPr/>
        </p:nvPicPr>
        <p:blipFill>
          <a:blip r:embed="rId9"/>
          <a:stretch>
            <a:fillRect/>
          </a:stretch>
        </p:blipFill>
        <p:spPr>
          <a:xfrm>
            <a:off x="8041310" y="1538555"/>
            <a:ext cx="671961" cy="125644"/>
          </a:xfrm>
          <a:prstGeom prst="rect">
            <a:avLst/>
          </a:prstGeom>
        </p:spPr>
      </p:pic>
      <p:pic>
        <p:nvPicPr>
          <p:cNvPr id="10" name="Picture 9">
            <a:extLst>
              <a:ext uri="{FF2B5EF4-FFF2-40B4-BE49-F238E27FC236}">
                <a16:creationId xmlns:a16="http://schemas.microsoft.com/office/drawing/2014/main" id="{FAD80735-B73B-613E-C085-1D1C8B6BE042}"/>
              </a:ext>
            </a:extLst>
          </p:cNvPr>
          <p:cNvPicPr>
            <a:picLocks noChangeAspect="1"/>
          </p:cNvPicPr>
          <p:nvPr/>
        </p:nvPicPr>
        <p:blipFill>
          <a:blip r:embed="rId9"/>
          <a:stretch>
            <a:fillRect/>
          </a:stretch>
        </p:blipFill>
        <p:spPr>
          <a:xfrm>
            <a:off x="8041310" y="2731566"/>
            <a:ext cx="809849" cy="191809"/>
          </a:xfrm>
          <a:prstGeom prst="rect">
            <a:avLst/>
          </a:prstGeom>
        </p:spPr>
      </p:pic>
      <p:pic>
        <p:nvPicPr>
          <p:cNvPr id="22" name="Picture 21">
            <a:extLst>
              <a:ext uri="{FF2B5EF4-FFF2-40B4-BE49-F238E27FC236}">
                <a16:creationId xmlns:a16="http://schemas.microsoft.com/office/drawing/2014/main" id="{457065C8-5F4A-9249-7D02-686CD4C4F0AF}"/>
              </a:ext>
            </a:extLst>
          </p:cNvPr>
          <p:cNvPicPr>
            <a:picLocks noChangeAspect="1"/>
          </p:cNvPicPr>
          <p:nvPr/>
        </p:nvPicPr>
        <p:blipFill>
          <a:blip r:embed="rId9"/>
          <a:stretch>
            <a:fillRect/>
          </a:stretch>
        </p:blipFill>
        <p:spPr>
          <a:xfrm>
            <a:off x="9803633" y="1881656"/>
            <a:ext cx="671961" cy="65821"/>
          </a:xfrm>
          <a:prstGeom prst="rect">
            <a:avLst/>
          </a:prstGeom>
        </p:spPr>
      </p:pic>
      <p:pic>
        <p:nvPicPr>
          <p:cNvPr id="23" name="Picture 22">
            <a:extLst>
              <a:ext uri="{FF2B5EF4-FFF2-40B4-BE49-F238E27FC236}">
                <a16:creationId xmlns:a16="http://schemas.microsoft.com/office/drawing/2014/main" id="{26DD0BF8-A958-FFAE-E550-34265AC2B33F}"/>
              </a:ext>
            </a:extLst>
          </p:cNvPr>
          <p:cNvPicPr>
            <a:picLocks noChangeAspect="1"/>
          </p:cNvPicPr>
          <p:nvPr/>
        </p:nvPicPr>
        <p:blipFill>
          <a:blip r:embed="rId9"/>
          <a:stretch>
            <a:fillRect/>
          </a:stretch>
        </p:blipFill>
        <p:spPr>
          <a:xfrm>
            <a:off x="10118209" y="2094920"/>
            <a:ext cx="671961" cy="65821"/>
          </a:xfrm>
          <a:prstGeom prst="rect">
            <a:avLst/>
          </a:prstGeom>
        </p:spPr>
      </p:pic>
      <p:pic>
        <p:nvPicPr>
          <p:cNvPr id="24" name="Picture 23">
            <a:extLst>
              <a:ext uri="{FF2B5EF4-FFF2-40B4-BE49-F238E27FC236}">
                <a16:creationId xmlns:a16="http://schemas.microsoft.com/office/drawing/2014/main" id="{61CBB61A-0E62-FA08-6110-2D0D337B8188}"/>
              </a:ext>
            </a:extLst>
          </p:cNvPr>
          <p:cNvPicPr>
            <a:picLocks noChangeAspect="1"/>
          </p:cNvPicPr>
          <p:nvPr/>
        </p:nvPicPr>
        <p:blipFill>
          <a:blip r:embed="rId9"/>
          <a:stretch>
            <a:fillRect/>
          </a:stretch>
        </p:blipFill>
        <p:spPr>
          <a:xfrm>
            <a:off x="8041309" y="3040646"/>
            <a:ext cx="809849" cy="191809"/>
          </a:xfrm>
          <a:prstGeom prst="rect">
            <a:avLst/>
          </a:prstGeom>
        </p:spPr>
      </p:pic>
      <p:pic>
        <p:nvPicPr>
          <p:cNvPr id="26" name="Picture 25">
            <a:extLst>
              <a:ext uri="{FF2B5EF4-FFF2-40B4-BE49-F238E27FC236}">
                <a16:creationId xmlns:a16="http://schemas.microsoft.com/office/drawing/2014/main" id="{B21EFDF9-4D38-0B49-D8B0-8CDE8977D6C1}"/>
              </a:ext>
            </a:extLst>
          </p:cNvPr>
          <p:cNvPicPr>
            <a:picLocks noChangeAspect="1"/>
          </p:cNvPicPr>
          <p:nvPr/>
        </p:nvPicPr>
        <p:blipFill>
          <a:blip r:embed="rId9"/>
          <a:stretch>
            <a:fillRect/>
          </a:stretch>
        </p:blipFill>
        <p:spPr>
          <a:xfrm>
            <a:off x="8041309" y="3351789"/>
            <a:ext cx="809849" cy="115193"/>
          </a:xfrm>
          <a:prstGeom prst="rect">
            <a:avLst/>
          </a:prstGeom>
        </p:spPr>
      </p:pic>
      <p:pic>
        <p:nvPicPr>
          <p:cNvPr id="32" name="Picture 31">
            <a:extLst>
              <a:ext uri="{FF2B5EF4-FFF2-40B4-BE49-F238E27FC236}">
                <a16:creationId xmlns:a16="http://schemas.microsoft.com/office/drawing/2014/main" id="{2F0FA7E5-2D48-64AE-5994-13FF983772ED}"/>
              </a:ext>
            </a:extLst>
          </p:cNvPr>
          <p:cNvPicPr>
            <a:picLocks noChangeAspect="1"/>
          </p:cNvPicPr>
          <p:nvPr/>
        </p:nvPicPr>
        <p:blipFill>
          <a:blip r:embed="rId9"/>
          <a:stretch>
            <a:fillRect/>
          </a:stretch>
        </p:blipFill>
        <p:spPr>
          <a:xfrm>
            <a:off x="8041309" y="3611123"/>
            <a:ext cx="809849" cy="115193"/>
          </a:xfrm>
          <a:prstGeom prst="rect">
            <a:avLst/>
          </a:prstGeom>
        </p:spPr>
      </p:pic>
      <p:pic>
        <p:nvPicPr>
          <p:cNvPr id="33" name="Picture 32">
            <a:extLst>
              <a:ext uri="{FF2B5EF4-FFF2-40B4-BE49-F238E27FC236}">
                <a16:creationId xmlns:a16="http://schemas.microsoft.com/office/drawing/2014/main" id="{C9039AF5-2A7A-BC07-9237-F8DB84F8C659}"/>
              </a:ext>
            </a:extLst>
          </p:cNvPr>
          <p:cNvPicPr>
            <a:picLocks noChangeAspect="1"/>
          </p:cNvPicPr>
          <p:nvPr/>
        </p:nvPicPr>
        <p:blipFill>
          <a:blip r:embed="rId9"/>
          <a:stretch>
            <a:fillRect/>
          </a:stretch>
        </p:blipFill>
        <p:spPr>
          <a:xfrm>
            <a:off x="11169440" y="4582775"/>
            <a:ext cx="284374" cy="65821"/>
          </a:xfrm>
          <a:prstGeom prst="rect">
            <a:avLst/>
          </a:prstGeom>
        </p:spPr>
      </p:pic>
      <p:pic>
        <p:nvPicPr>
          <p:cNvPr id="34" name="Picture 33">
            <a:extLst>
              <a:ext uri="{FF2B5EF4-FFF2-40B4-BE49-F238E27FC236}">
                <a16:creationId xmlns:a16="http://schemas.microsoft.com/office/drawing/2014/main" id="{8238D824-328E-4D8E-791B-D2239604DE0F}"/>
              </a:ext>
            </a:extLst>
          </p:cNvPr>
          <p:cNvPicPr>
            <a:picLocks noChangeAspect="1"/>
          </p:cNvPicPr>
          <p:nvPr/>
        </p:nvPicPr>
        <p:blipFill>
          <a:blip r:embed="rId9"/>
          <a:stretch>
            <a:fillRect/>
          </a:stretch>
        </p:blipFill>
        <p:spPr>
          <a:xfrm>
            <a:off x="11169440" y="5257149"/>
            <a:ext cx="284374" cy="115442"/>
          </a:xfrm>
          <a:prstGeom prst="rect">
            <a:avLst/>
          </a:prstGeom>
        </p:spPr>
      </p:pic>
      <p:pic>
        <p:nvPicPr>
          <p:cNvPr id="35" name="Picture 34">
            <a:extLst>
              <a:ext uri="{FF2B5EF4-FFF2-40B4-BE49-F238E27FC236}">
                <a16:creationId xmlns:a16="http://schemas.microsoft.com/office/drawing/2014/main" id="{85545D0D-63AF-2157-1ABB-D029860BF898}"/>
              </a:ext>
            </a:extLst>
          </p:cNvPr>
          <p:cNvPicPr>
            <a:picLocks noChangeAspect="1"/>
          </p:cNvPicPr>
          <p:nvPr/>
        </p:nvPicPr>
        <p:blipFill>
          <a:blip r:embed="rId9"/>
          <a:stretch>
            <a:fillRect/>
          </a:stretch>
        </p:blipFill>
        <p:spPr>
          <a:xfrm>
            <a:off x="11169440" y="5637089"/>
            <a:ext cx="284374" cy="59683"/>
          </a:xfrm>
          <a:prstGeom prst="rect">
            <a:avLst/>
          </a:prstGeom>
        </p:spPr>
      </p:pic>
      <p:pic>
        <p:nvPicPr>
          <p:cNvPr id="37" name="Picture 36">
            <a:extLst>
              <a:ext uri="{FF2B5EF4-FFF2-40B4-BE49-F238E27FC236}">
                <a16:creationId xmlns:a16="http://schemas.microsoft.com/office/drawing/2014/main" id="{CE226E35-5C21-7A7E-933D-B39331D6396E}"/>
              </a:ext>
            </a:extLst>
          </p:cNvPr>
          <p:cNvPicPr>
            <a:picLocks noChangeAspect="1"/>
          </p:cNvPicPr>
          <p:nvPr/>
        </p:nvPicPr>
        <p:blipFill>
          <a:blip r:embed="rId3"/>
          <a:srcRect l="24692" t="25159" r="50941" b="70794"/>
          <a:stretch/>
        </p:blipFill>
        <p:spPr>
          <a:xfrm>
            <a:off x="8737488" y="1915883"/>
            <a:ext cx="913633" cy="222007"/>
          </a:xfrm>
          <a:prstGeom prst="rect">
            <a:avLst/>
          </a:prstGeom>
          <a:effectLst/>
        </p:spPr>
      </p:pic>
      <p:sp>
        <p:nvSpPr>
          <p:cNvPr id="27" name="Oval 26">
            <a:extLst>
              <a:ext uri="{FF2B5EF4-FFF2-40B4-BE49-F238E27FC236}">
                <a16:creationId xmlns:a16="http://schemas.microsoft.com/office/drawing/2014/main" id="{D55FC222-BEED-00F8-322C-605E16B99062}"/>
              </a:ext>
            </a:extLst>
          </p:cNvPr>
          <p:cNvSpPr/>
          <p:nvPr/>
        </p:nvSpPr>
        <p:spPr>
          <a:xfrm>
            <a:off x="9631350" y="183725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6</a:t>
            </a:r>
          </a:p>
        </p:txBody>
      </p:sp>
      <p:pic>
        <p:nvPicPr>
          <p:cNvPr id="51" name="Graphic 50" descr="Commentaire Ajouter avec remplissage uni">
            <a:extLst>
              <a:ext uri="{FF2B5EF4-FFF2-40B4-BE49-F238E27FC236}">
                <a16:creationId xmlns:a16="http://schemas.microsoft.com/office/drawing/2014/main" id="{4EB3F6EE-B3A5-4D1D-B7B0-36420239FB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019" y="4923895"/>
            <a:ext cx="986909" cy="986909"/>
          </a:xfrm>
          <a:prstGeom prst="rect">
            <a:avLst/>
          </a:prstGeom>
        </p:spPr>
      </p:pic>
    </p:spTree>
    <p:extLst>
      <p:ext uri="{BB962C8B-B14F-4D97-AF65-F5344CB8AC3E}">
        <p14:creationId xmlns:p14="http://schemas.microsoft.com/office/powerpoint/2010/main" val="1758065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3B6CD93-DA0B-9808-F727-E9887CC3CDB9}"/>
              </a:ext>
            </a:extLst>
          </p:cNvPr>
          <p:cNvPicPr>
            <a:picLocks noChangeAspect="1"/>
          </p:cNvPicPr>
          <p:nvPr/>
        </p:nvPicPr>
        <p:blipFill>
          <a:blip r:embed="rId3"/>
          <a:stretch>
            <a:fillRect/>
          </a:stretch>
        </p:blipFill>
        <p:spPr>
          <a:xfrm>
            <a:off x="7862903" y="454834"/>
            <a:ext cx="3687809" cy="54864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4572000" cy="2181637"/>
          </a:xfrm>
          <a:prstGeom prst="rect">
            <a:avLst/>
          </a:prstGeom>
        </p:spPr>
        <p:txBody>
          <a:bodyPr vert="horz" wrap="square" lIns="0" tIns="7316" rIns="0" bIns="0" rtlCol="0">
            <a:spAutoFit/>
          </a:bodyPr>
          <a:lstStyle/>
          <a:p>
            <a:pPr lvl="0">
              <a:lnSpc>
                <a:spcPct val="115000"/>
              </a:lnSpc>
              <a:spcAft>
                <a:spcPts val="600"/>
              </a:spcAft>
              <a:buClr>
                <a:schemeClr val="dk1"/>
              </a:buClr>
              <a:buSzPts val="1100"/>
            </a:pPr>
            <a:r>
              <a:rPr lang="fr" sz="2000" b="1">
                <a:latin typeface="Univers Condensed Light" panose="020B0306020202040204" pitchFamily="34" charset="0"/>
              </a:rPr>
              <a:t>Dropbox </a:t>
            </a:r>
            <a:r>
              <a:rPr lang="fr" sz="2000">
                <a:latin typeface="Univers Condensed Light" panose="020B0306020202040204" pitchFamily="34" charset="0"/>
              </a:rPr>
              <a:t>: si cette option est activée, l'onglet Dropbox affiche une liste des emplacements autorisés.</a:t>
            </a:r>
          </a:p>
          <a:p>
            <a:pPr marL="457200" lvl="0" indent="-228600">
              <a:lnSpc>
                <a:spcPct val="115000"/>
              </a:lnSpc>
              <a:buClr>
                <a:schemeClr val="dk1"/>
              </a:buClr>
              <a:buSzPts val="1100"/>
              <a:buFont typeface="Wingdings" panose="05000000000000000000" pitchFamily="2" charset="2"/>
              <a:buChar char="§"/>
            </a:pPr>
            <a:r>
              <a:rPr lang="fr" sz="2000">
                <a:latin typeface="Univers Condensed Light" panose="020B0306020202040204" pitchFamily="34" charset="0"/>
                <a:ea typeface="Univers 47 Condensed Light" charset="0"/>
                <a:cs typeface="Univers 47 Condensed Light" charset="0"/>
                <a:sym typeface="Arial Narrow"/>
              </a:rPr>
              <a:t>Sélectionnez la boîte de dépôt souhaitée.</a:t>
            </a:r>
          </a:p>
          <a:p>
            <a:pPr marL="457200" lvl="0" indent="-228600">
              <a:lnSpc>
                <a:spcPct val="115000"/>
              </a:lnSpc>
              <a:buClr>
                <a:schemeClr val="dk1"/>
              </a:buClr>
              <a:buSzPts val="1100"/>
              <a:buFont typeface="Wingdings" panose="05000000000000000000" pitchFamily="2" charset="2"/>
              <a:buChar char="§"/>
            </a:pPr>
            <a:r>
              <a:rPr lang="fr" sz="2000">
                <a:latin typeface="Univers Condensed Light" panose="020B0306020202040204" pitchFamily="34" charset="0"/>
                <a:ea typeface="Univers 47 Condensed Light" charset="0"/>
                <a:cs typeface="Univers 47 Condensed Light" charset="0"/>
                <a:sym typeface="Arial Narrow"/>
              </a:rPr>
              <a:t>L'adresse est remplie automatiquement.</a:t>
            </a:r>
          </a:p>
          <a:p>
            <a:pPr marL="457200" lvl="0" indent="-228600">
              <a:lnSpc>
                <a:spcPct val="115000"/>
              </a:lnSpc>
              <a:buClr>
                <a:schemeClr val="dk1"/>
              </a:buClr>
              <a:buSzPts val="1100"/>
              <a:buFont typeface="Wingdings" panose="05000000000000000000" pitchFamily="2" charset="2"/>
              <a:buChar char="§"/>
            </a:pPr>
            <a:r>
              <a:rPr lang="fr" sz="2000">
                <a:latin typeface="Univers Condensed Light" panose="020B0306020202040204" pitchFamily="34" charset="0"/>
                <a:ea typeface="Univers 47 Condensed Light" charset="0"/>
                <a:cs typeface="Univers 47 Condensed Light" charset="0"/>
                <a:sym typeface="Arial Narrow"/>
              </a:rPr>
              <a:t>Sélectionnez les options d'expédition.</a:t>
            </a:r>
          </a:p>
          <a:p>
            <a:pPr marL="457200" lvl="0" indent="-228600">
              <a:lnSpc>
                <a:spcPct val="115000"/>
              </a:lnSpc>
              <a:buClr>
                <a:schemeClr val="dk1"/>
              </a:buClr>
              <a:buSzPts val="1100"/>
              <a:buFont typeface="Wingdings" panose="05000000000000000000" pitchFamily="2" charset="2"/>
              <a:buChar char="§"/>
            </a:pPr>
            <a:r>
              <a:rPr lang="fr" sz="2000">
                <a:latin typeface="Univers Condensed Light" panose="020B0306020202040204" pitchFamily="34" charset="0"/>
                <a:ea typeface="Univers 47 Condensed Light" charset="0"/>
                <a:cs typeface="Univers 47 Condensed Light" charset="0"/>
                <a:sym typeface="Arial Narrow"/>
              </a:rPr>
              <a:t>Remplissez toutes les instructions spéciales.</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7</a:t>
            </a:r>
          </a:p>
        </p:txBody>
      </p:sp>
      <p:sp>
        <p:nvSpPr>
          <p:cNvPr id="3" name="object 5">
            <a:extLst>
              <a:ext uri="{FF2B5EF4-FFF2-40B4-BE49-F238E27FC236}">
                <a16:creationId xmlns:a16="http://schemas.microsoft.com/office/drawing/2014/main" id="{B90172F1-BE71-FA92-D561-20853B50FF29}"/>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CAISSE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CAPTEUR (SUITE)</a:t>
            </a:r>
          </a:p>
        </p:txBody>
      </p:sp>
      <p:sp>
        <p:nvSpPr>
          <p:cNvPr id="14" name="Rectangle 13">
            <a:extLst>
              <a:ext uri="{FF2B5EF4-FFF2-40B4-BE49-F238E27FC236}">
                <a16:creationId xmlns:a16="http://schemas.microsoft.com/office/drawing/2014/main" id="{E7FCA092-6516-820A-8970-9428C6DB8B46}"/>
              </a:ext>
            </a:extLst>
          </p:cNvPr>
          <p:cNvSpPr/>
          <p:nvPr/>
        </p:nvSpPr>
        <p:spPr>
          <a:xfrm>
            <a:off x="1543521" y="5237069"/>
            <a:ext cx="5029200" cy="338554"/>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Dropbox est une fonction optionnelle configurée par le concessionnaire.</a:t>
            </a:r>
          </a:p>
        </p:txBody>
      </p:sp>
      <p:pic>
        <p:nvPicPr>
          <p:cNvPr id="17" name="Graphic 16" descr="Verrou avec remplissage solide">
            <a:extLst>
              <a:ext uri="{FF2B5EF4-FFF2-40B4-BE49-F238E27FC236}">
                <a16:creationId xmlns:a16="http://schemas.microsoft.com/office/drawing/2014/main" id="{F06396CF-CBE7-E860-84EC-0B9786036A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978" y="4949146"/>
            <a:ext cx="914400" cy="914400"/>
          </a:xfrm>
          <a:prstGeom prst="rect">
            <a:avLst/>
          </a:prstGeom>
        </p:spPr>
      </p:pic>
      <p:sp>
        <p:nvSpPr>
          <p:cNvPr id="30" name="Oval 29">
            <a:extLst>
              <a:ext uri="{FF2B5EF4-FFF2-40B4-BE49-F238E27FC236}">
                <a16:creationId xmlns:a16="http://schemas.microsoft.com/office/drawing/2014/main" id="{CE9AFDC9-603A-9FAD-F109-74BE9EC67F79}"/>
              </a:ext>
            </a:extLst>
          </p:cNvPr>
          <p:cNvSpPr/>
          <p:nvPr/>
        </p:nvSpPr>
        <p:spPr>
          <a:xfrm>
            <a:off x="7628807" y="177477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7</a:t>
            </a:r>
          </a:p>
        </p:txBody>
      </p:sp>
      <p:pic>
        <p:nvPicPr>
          <p:cNvPr id="8" name="Picture 7">
            <a:hlinkClick r:id="rId7" action="ppaction://hlinksldjump"/>
            <a:extLst>
              <a:ext uri="{FF2B5EF4-FFF2-40B4-BE49-F238E27FC236}">
                <a16:creationId xmlns:a16="http://schemas.microsoft.com/office/drawing/2014/main" id="{B7B767B7-49FF-AF68-81FE-64B477EE4F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7" name="Picture 26">
            <a:extLst>
              <a:ext uri="{FF2B5EF4-FFF2-40B4-BE49-F238E27FC236}">
                <a16:creationId xmlns:a16="http://schemas.microsoft.com/office/drawing/2014/main" id="{66673E5C-7301-2827-4FC1-9A0ADEA760E3}"/>
              </a:ext>
            </a:extLst>
          </p:cNvPr>
          <p:cNvPicPr>
            <a:picLocks noChangeAspect="1"/>
          </p:cNvPicPr>
          <p:nvPr/>
        </p:nvPicPr>
        <p:blipFill>
          <a:blip r:embed="rId9"/>
          <a:stretch>
            <a:fillRect/>
          </a:stretch>
        </p:blipFill>
        <p:spPr>
          <a:xfrm>
            <a:off x="8041310" y="1532355"/>
            <a:ext cx="671961" cy="125644"/>
          </a:xfrm>
          <a:prstGeom prst="rect">
            <a:avLst/>
          </a:prstGeom>
        </p:spPr>
      </p:pic>
      <p:pic>
        <p:nvPicPr>
          <p:cNvPr id="28" name="Picture 27">
            <a:extLst>
              <a:ext uri="{FF2B5EF4-FFF2-40B4-BE49-F238E27FC236}">
                <a16:creationId xmlns:a16="http://schemas.microsoft.com/office/drawing/2014/main" id="{603B7E59-1AD4-9633-883C-4C8EF197C303}"/>
              </a:ext>
            </a:extLst>
          </p:cNvPr>
          <p:cNvPicPr>
            <a:picLocks noChangeAspect="1"/>
          </p:cNvPicPr>
          <p:nvPr/>
        </p:nvPicPr>
        <p:blipFill>
          <a:blip r:embed="rId9"/>
          <a:stretch>
            <a:fillRect/>
          </a:stretch>
        </p:blipFill>
        <p:spPr>
          <a:xfrm>
            <a:off x="9816033" y="1878556"/>
            <a:ext cx="671961" cy="65821"/>
          </a:xfrm>
          <a:prstGeom prst="rect">
            <a:avLst/>
          </a:prstGeom>
        </p:spPr>
      </p:pic>
      <p:pic>
        <p:nvPicPr>
          <p:cNvPr id="29" name="Picture 28">
            <a:extLst>
              <a:ext uri="{FF2B5EF4-FFF2-40B4-BE49-F238E27FC236}">
                <a16:creationId xmlns:a16="http://schemas.microsoft.com/office/drawing/2014/main" id="{4D0AFD4B-19A0-CA8A-F16D-980DFDCC5D62}"/>
              </a:ext>
            </a:extLst>
          </p:cNvPr>
          <p:cNvPicPr>
            <a:picLocks noChangeAspect="1"/>
          </p:cNvPicPr>
          <p:nvPr/>
        </p:nvPicPr>
        <p:blipFill>
          <a:blip r:embed="rId9"/>
          <a:stretch>
            <a:fillRect/>
          </a:stretch>
        </p:blipFill>
        <p:spPr>
          <a:xfrm>
            <a:off x="10130609" y="2091820"/>
            <a:ext cx="671961" cy="65821"/>
          </a:xfrm>
          <a:prstGeom prst="rect">
            <a:avLst/>
          </a:prstGeom>
        </p:spPr>
      </p:pic>
      <p:pic>
        <p:nvPicPr>
          <p:cNvPr id="31" name="Picture 30">
            <a:extLst>
              <a:ext uri="{FF2B5EF4-FFF2-40B4-BE49-F238E27FC236}">
                <a16:creationId xmlns:a16="http://schemas.microsoft.com/office/drawing/2014/main" id="{B14AE995-EC38-DDCF-3141-B9CDE01D2245}"/>
              </a:ext>
            </a:extLst>
          </p:cNvPr>
          <p:cNvPicPr>
            <a:picLocks noChangeAspect="1"/>
          </p:cNvPicPr>
          <p:nvPr/>
        </p:nvPicPr>
        <p:blipFill>
          <a:blip r:embed="rId9"/>
          <a:stretch>
            <a:fillRect/>
          </a:stretch>
        </p:blipFill>
        <p:spPr>
          <a:xfrm>
            <a:off x="8041310" y="2387500"/>
            <a:ext cx="809849" cy="191809"/>
          </a:xfrm>
          <a:prstGeom prst="rect">
            <a:avLst/>
          </a:prstGeom>
        </p:spPr>
      </p:pic>
      <p:pic>
        <p:nvPicPr>
          <p:cNvPr id="32" name="Picture 31">
            <a:extLst>
              <a:ext uri="{FF2B5EF4-FFF2-40B4-BE49-F238E27FC236}">
                <a16:creationId xmlns:a16="http://schemas.microsoft.com/office/drawing/2014/main" id="{00E67883-FDC2-EC46-FA4D-6C40E2E0C902}"/>
              </a:ext>
            </a:extLst>
          </p:cNvPr>
          <p:cNvPicPr>
            <a:picLocks noChangeAspect="1"/>
          </p:cNvPicPr>
          <p:nvPr/>
        </p:nvPicPr>
        <p:blipFill>
          <a:blip r:embed="rId9"/>
          <a:stretch>
            <a:fillRect/>
          </a:stretch>
        </p:blipFill>
        <p:spPr>
          <a:xfrm>
            <a:off x="8041309" y="2696580"/>
            <a:ext cx="809849" cy="191809"/>
          </a:xfrm>
          <a:prstGeom prst="rect">
            <a:avLst/>
          </a:prstGeom>
        </p:spPr>
      </p:pic>
      <p:pic>
        <p:nvPicPr>
          <p:cNvPr id="33" name="Picture 32">
            <a:extLst>
              <a:ext uri="{FF2B5EF4-FFF2-40B4-BE49-F238E27FC236}">
                <a16:creationId xmlns:a16="http://schemas.microsoft.com/office/drawing/2014/main" id="{A3260979-9CD8-1E3E-0CB5-753F51EDFFE6}"/>
              </a:ext>
            </a:extLst>
          </p:cNvPr>
          <p:cNvPicPr>
            <a:picLocks noChangeAspect="1"/>
          </p:cNvPicPr>
          <p:nvPr/>
        </p:nvPicPr>
        <p:blipFill>
          <a:blip r:embed="rId9"/>
          <a:stretch>
            <a:fillRect/>
          </a:stretch>
        </p:blipFill>
        <p:spPr>
          <a:xfrm>
            <a:off x="8041309" y="3007723"/>
            <a:ext cx="809849" cy="115193"/>
          </a:xfrm>
          <a:prstGeom prst="rect">
            <a:avLst/>
          </a:prstGeom>
        </p:spPr>
      </p:pic>
      <p:pic>
        <p:nvPicPr>
          <p:cNvPr id="34" name="Picture 33">
            <a:extLst>
              <a:ext uri="{FF2B5EF4-FFF2-40B4-BE49-F238E27FC236}">
                <a16:creationId xmlns:a16="http://schemas.microsoft.com/office/drawing/2014/main" id="{C20B649E-ADB9-1970-2B0B-8CA06C96350B}"/>
              </a:ext>
            </a:extLst>
          </p:cNvPr>
          <p:cNvPicPr>
            <a:picLocks noChangeAspect="1"/>
          </p:cNvPicPr>
          <p:nvPr/>
        </p:nvPicPr>
        <p:blipFill>
          <a:blip r:embed="rId9"/>
          <a:stretch>
            <a:fillRect/>
          </a:stretch>
        </p:blipFill>
        <p:spPr>
          <a:xfrm>
            <a:off x="8041309" y="3260857"/>
            <a:ext cx="809849" cy="115193"/>
          </a:xfrm>
          <a:prstGeom prst="rect">
            <a:avLst/>
          </a:prstGeom>
        </p:spPr>
      </p:pic>
      <p:pic>
        <p:nvPicPr>
          <p:cNvPr id="35" name="Picture 34">
            <a:extLst>
              <a:ext uri="{FF2B5EF4-FFF2-40B4-BE49-F238E27FC236}">
                <a16:creationId xmlns:a16="http://schemas.microsoft.com/office/drawing/2014/main" id="{365BD655-9DE4-86B0-D32B-F7722ED816D9}"/>
              </a:ext>
            </a:extLst>
          </p:cNvPr>
          <p:cNvPicPr>
            <a:picLocks noChangeAspect="1"/>
          </p:cNvPicPr>
          <p:nvPr/>
        </p:nvPicPr>
        <p:blipFill>
          <a:blip r:embed="rId9"/>
          <a:stretch>
            <a:fillRect/>
          </a:stretch>
        </p:blipFill>
        <p:spPr>
          <a:xfrm>
            <a:off x="11169440" y="4616873"/>
            <a:ext cx="284374" cy="65821"/>
          </a:xfrm>
          <a:prstGeom prst="rect">
            <a:avLst/>
          </a:prstGeom>
        </p:spPr>
      </p:pic>
      <p:pic>
        <p:nvPicPr>
          <p:cNvPr id="36" name="Picture 35">
            <a:extLst>
              <a:ext uri="{FF2B5EF4-FFF2-40B4-BE49-F238E27FC236}">
                <a16:creationId xmlns:a16="http://schemas.microsoft.com/office/drawing/2014/main" id="{CF8CF134-3276-0B30-1D82-91A0D981A5B4}"/>
              </a:ext>
            </a:extLst>
          </p:cNvPr>
          <p:cNvPicPr>
            <a:picLocks noChangeAspect="1"/>
          </p:cNvPicPr>
          <p:nvPr/>
        </p:nvPicPr>
        <p:blipFill>
          <a:blip r:embed="rId9"/>
          <a:stretch>
            <a:fillRect/>
          </a:stretch>
        </p:blipFill>
        <p:spPr>
          <a:xfrm>
            <a:off x="11169440" y="5278847"/>
            <a:ext cx="284374" cy="115442"/>
          </a:xfrm>
          <a:prstGeom prst="rect">
            <a:avLst/>
          </a:prstGeom>
        </p:spPr>
      </p:pic>
      <p:pic>
        <p:nvPicPr>
          <p:cNvPr id="37" name="Picture 36">
            <a:extLst>
              <a:ext uri="{FF2B5EF4-FFF2-40B4-BE49-F238E27FC236}">
                <a16:creationId xmlns:a16="http://schemas.microsoft.com/office/drawing/2014/main" id="{4D08D28E-B29F-9D52-C941-62A8021463D5}"/>
              </a:ext>
            </a:extLst>
          </p:cNvPr>
          <p:cNvPicPr>
            <a:picLocks noChangeAspect="1"/>
          </p:cNvPicPr>
          <p:nvPr/>
        </p:nvPicPr>
        <p:blipFill>
          <a:blip r:embed="rId9"/>
          <a:stretch>
            <a:fillRect/>
          </a:stretch>
        </p:blipFill>
        <p:spPr>
          <a:xfrm>
            <a:off x="11169440" y="5652587"/>
            <a:ext cx="284374" cy="59683"/>
          </a:xfrm>
          <a:prstGeom prst="rect">
            <a:avLst/>
          </a:prstGeom>
        </p:spPr>
      </p:pic>
    </p:spTree>
    <p:extLst>
      <p:ext uri="{BB962C8B-B14F-4D97-AF65-F5344CB8AC3E}">
        <p14:creationId xmlns:p14="http://schemas.microsoft.com/office/powerpoint/2010/main" val="376824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A66F6D-351B-F345-D793-AB33317ECA15}"/>
              </a:ext>
            </a:extLst>
          </p:cNvPr>
          <p:cNvPicPr>
            <a:picLocks noChangeAspect="1"/>
          </p:cNvPicPr>
          <p:nvPr/>
        </p:nvPicPr>
        <p:blipFill>
          <a:blip r:embed="rId3"/>
          <a:stretch>
            <a:fillRect/>
          </a:stretch>
        </p:blipFill>
        <p:spPr>
          <a:xfrm>
            <a:off x="8090562" y="457200"/>
            <a:ext cx="3461898" cy="54864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6">
            <a:extLst>
              <a:ext uri="{FF2B5EF4-FFF2-40B4-BE49-F238E27FC236}">
                <a16:creationId xmlns:a16="http://schemas.microsoft.com/office/drawing/2014/main" id="{AB369016-27CC-A01D-290C-ED1B32074DB3}"/>
              </a:ext>
            </a:extLst>
          </p:cNvPr>
          <p:cNvSpPr txBox="1"/>
          <p:nvPr/>
        </p:nvSpPr>
        <p:spPr>
          <a:xfrm>
            <a:off x="1408422" y="2306670"/>
            <a:ext cx="530352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Vérifier que l'adresse de livraison est correcte ou la modifier pour saisir une nouvelle adresse de livraison.</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15" name="Oval 14">
            <a:extLst>
              <a:ext uri="{FF2B5EF4-FFF2-40B4-BE49-F238E27FC236}">
                <a16:creationId xmlns:a16="http://schemas.microsoft.com/office/drawing/2014/main" id="{CDFA1A48-B68B-FE78-D70F-C6E27D724851}"/>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8</a:t>
            </a:r>
          </a:p>
        </p:txBody>
      </p:sp>
      <p:sp>
        <p:nvSpPr>
          <p:cNvPr id="16" name="object 6">
            <a:extLst>
              <a:ext uri="{FF2B5EF4-FFF2-40B4-BE49-F238E27FC236}">
                <a16:creationId xmlns:a16="http://schemas.microsoft.com/office/drawing/2014/main" id="{1BCE738B-22EA-1E88-081A-138519BC1BBF}"/>
              </a:ext>
            </a:extLst>
          </p:cNvPr>
          <p:cNvSpPr txBox="1"/>
          <p:nvPr/>
        </p:nvSpPr>
        <p:spPr>
          <a:xfrm>
            <a:off x="1408421" y="3422282"/>
            <a:ext cx="5303520"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Sélectionnez un mode de livraison. Si une date différente est nécessaire, sélectionnez </a:t>
            </a:r>
            <a:r>
              <a:rPr lang="fr" sz="2000" b="1">
                <a:latin typeface="Univers Condensed Light" panose="020B0306020202040204" pitchFamily="34" charset="0"/>
              </a:rPr>
              <a:t>Demander par date</a:t>
            </a:r>
            <a:r>
              <a:rPr lang="fr" sz="2000">
                <a:latin typeface="Univers Condensed Light" panose="020B0306020202040204" pitchFamily="34" charset="0"/>
              </a:rPr>
              <a:t>. Remplissez toutes les instructions spéciales.</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634FDA32-121D-9C0F-2ADB-8F70C5530CA0}"/>
              </a:ext>
            </a:extLst>
          </p:cNvPr>
          <p:cNvSpPr/>
          <p:nvPr/>
        </p:nvSpPr>
        <p:spPr>
          <a:xfrm>
            <a:off x="771985" y="336824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9</a:t>
            </a:r>
          </a:p>
        </p:txBody>
      </p:sp>
      <p:pic>
        <p:nvPicPr>
          <p:cNvPr id="6" name="Picture 5">
            <a:hlinkClick r:id="rId5" action="ppaction://hlinksldjump"/>
            <a:extLst>
              <a:ext uri="{FF2B5EF4-FFF2-40B4-BE49-F238E27FC236}">
                <a16:creationId xmlns:a16="http://schemas.microsoft.com/office/drawing/2014/main" id="{6D25C8E6-D032-A871-16C8-57AAD74CB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CE9AFDC9-603A-9FAD-F109-74BE9EC67F79}"/>
              </a:ext>
            </a:extLst>
          </p:cNvPr>
          <p:cNvSpPr/>
          <p:nvPr/>
        </p:nvSpPr>
        <p:spPr>
          <a:xfrm>
            <a:off x="7873029" y="99592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8</a:t>
            </a:r>
          </a:p>
        </p:txBody>
      </p:sp>
      <p:sp>
        <p:nvSpPr>
          <p:cNvPr id="20" name="Oval 19">
            <a:extLst>
              <a:ext uri="{FF2B5EF4-FFF2-40B4-BE49-F238E27FC236}">
                <a16:creationId xmlns:a16="http://schemas.microsoft.com/office/drawing/2014/main" id="{8C15B083-61C3-F851-0466-7C91CB5D000D}"/>
              </a:ext>
            </a:extLst>
          </p:cNvPr>
          <p:cNvSpPr/>
          <p:nvPr/>
        </p:nvSpPr>
        <p:spPr>
          <a:xfrm>
            <a:off x="7873029" y="267613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9</a:t>
            </a:r>
          </a:p>
        </p:txBody>
      </p:sp>
      <p:pic>
        <p:nvPicPr>
          <p:cNvPr id="10" name="Picture 9">
            <a:extLst>
              <a:ext uri="{FF2B5EF4-FFF2-40B4-BE49-F238E27FC236}">
                <a16:creationId xmlns:a16="http://schemas.microsoft.com/office/drawing/2014/main" id="{6CB333F4-F7E1-B64B-F0D2-710DD3CC41C4}"/>
              </a:ext>
            </a:extLst>
          </p:cNvPr>
          <p:cNvPicPr>
            <a:picLocks noChangeAspect="1"/>
          </p:cNvPicPr>
          <p:nvPr/>
        </p:nvPicPr>
        <p:blipFill>
          <a:blip r:embed="rId7"/>
          <a:stretch>
            <a:fillRect/>
          </a:stretch>
        </p:blipFill>
        <p:spPr>
          <a:xfrm>
            <a:off x="9932560" y="1789545"/>
            <a:ext cx="671961" cy="65821"/>
          </a:xfrm>
          <a:prstGeom prst="rect">
            <a:avLst/>
          </a:prstGeom>
        </p:spPr>
      </p:pic>
      <p:pic>
        <p:nvPicPr>
          <p:cNvPr id="11" name="Picture 10">
            <a:extLst>
              <a:ext uri="{FF2B5EF4-FFF2-40B4-BE49-F238E27FC236}">
                <a16:creationId xmlns:a16="http://schemas.microsoft.com/office/drawing/2014/main" id="{2452B76B-F188-A47B-7960-6C08F3082194}"/>
              </a:ext>
            </a:extLst>
          </p:cNvPr>
          <p:cNvPicPr>
            <a:picLocks noChangeAspect="1"/>
          </p:cNvPicPr>
          <p:nvPr/>
        </p:nvPicPr>
        <p:blipFill>
          <a:blip r:embed="rId7"/>
          <a:stretch>
            <a:fillRect/>
          </a:stretch>
        </p:blipFill>
        <p:spPr>
          <a:xfrm>
            <a:off x="10227719" y="1986628"/>
            <a:ext cx="671961" cy="65821"/>
          </a:xfrm>
          <a:prstGeom prst="rect">
            <a:avLst/>
          </a:prstGeom>
        </p:spPr>
      </p:pic>
      <p:pic>
        <p:nvPicPr>
          <p:cNvPr id="12" name="Picture 11">
            <a:extLst>
              <a:ext uri="{FF2B5EF4-FFF2-40B4-BE49-F238E27FC236}">
                <a16:creationId xmlns:a16="http://schemas.microsoft.com/office/drawing/2014/main" id="{17444E01-9028-5D97-BC0F-EB51220AC7A6}"/>
              </a:ext>
            </a:extLst>
          </p:cNvPr>
          <p:cNvPicPr>
            <a:picLocks noChangeAspect="1"/>
          </p:cNvPicPr>
          <p:nvPr/>
        </p:nvPicPr>
        <p:blipFill>
          <a:blip r:embed="rId7"/>
          <a:stretch>
            <a:fillRect/>
          </a:stretch>
        </p:blipFill>
        <p:spPr>
          <a:xfrm>
            <a:off x="11199984" y="4687502"/>
            <a:ext cx="284374" cy="65821"/>
          </a:xfrm>
          <a:prstGeom prst="rect">
            <a:avLst/>
          </a:prstGeom>
        </p:spPr>
      </p:pic>
      <p:pic>
        <p:nvPicPr>
          <p:cNvPr id="19" name="Picture 18">
            <a:extLst>
              <a:ext uri="{FF2B5EF4-FFF2-40B4-BE49-F238E27FC236}">
                <a16:creationId xmlns:a16="http://schemas.microsoft.com/office/drawing/2014/main" id="{D165B3CD-3B54-531E-704B-2BE75264C4D1}"/>
              </a:ext>
            </a:extLst>
          </p:cNvPr>
          <p:cNvPicPr>
            <a:picLocks noChangeAspect="1"/>
          </p:cNvPicPr>
          <p:nvPr/>
        </p:nvPicPr>
        <p:blipFill>
          <a:blip r:embed="rId7"/>
          <a:stretch>
            <a:fillRect/>
          </a:stretch>
        </p:blipFill>
        <p:spPr>
          <a:xfrm>
            <a:off x="11199984" y="5309387"/>
            <a:ext cx="284374" cy="115442"/>
          </a:xfrm>
          <a:prstGeom prst="rect">
            <a:avLst/>
          </a:prstGeom>
        </p:spPr>
      </p:pic>
      <p:pic>
        <p:nvPicPr>
          <p:cNvPr id="22" name="Picture 21">
            <a:extLst>
              <a:ext uri="{FF2B5EF4-FFF2-40B4-BE49-F238E27FC236}">
                <a16:creationId xmlns:a16="http://schemas.microsoft.com/office/drawing/2014/main" id="{84233E76-3B07-9BBE-DA8F-ECE7BCF4F467}"/>
              </a:ext>
            </a:extLst>
          </p:cNvPr>
          <p:cNvPicPr>
            <a:picLocks noChangeAspect="1"/>
          </p:cNvPicPr>
          <p:nvPr/>
        </p:nvPicPr>
        <p:blipFill>
          <a:blip r:embed="rId7"/>
          <a:stretch>
            <a:fillRect/>
          </a:stretch>
        </p:blipFill>
        <p:spPr>
          <a:xfrm>
            <a:off x="11199984" y="5669764"/>
            <a:ext cx="284374" cy="59683"/>
          </a:xfrm>
          <a:prstGeom prst="rect">
            <a:avLst/>
          </a:prstGeom>
        </p:spPr>
      </p:pic>
      <p:sp>
        <p:nvSpPr>
          <p:cNvPr id="23" name="object 6">
            <a:extLst>
              <a:ext uri="{FF2B5EF4-FFF2-40B4-BE49-F238E27FC236}">
                <a16:creationId xmlns:a16="http://schemas.microsoft.com/office/drawing/2014/main" id="{06E04C9E-E919-3295-B216-BF2658C3A3B1}"/>
              </a:ext>
            </a:extLst>
          </p:cNvPr>
          <p:cNvSpPr txBox="1"/>
          <p:nvPr/>
        </p:nvSpPr>
        <p:spPr>
          <a:xfrm>
            <a:off x="1408421" y="4858787"/>
            <a:ext cx="530352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Lorsque toutes les informations requises sont remplies, cliquez sur </a:t>
            </a:r>
            <a:r>
              <a:rPr lang="fr" sz="2000" b="1">
                <a:latin typeface="Univers Condensed Light" panose="020B0306020202040204" pitchFamily="34" charset="0"/>
              </a:rPr>
              <a:t>Continuer vers le résumé et le paiement</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24" name="Oval 23">
            <a:extLst>
              <a:ext uri="{FF2B5EF4-FFF2-40B4-BE49-F238E27FC236}">
                <a16:creationId xmlns:a16="http://schemas.microsoft.com/office/drawing/2014/main" id="{93A3B820-3365-1E6E-AFCB-4EBA80301129}"/>
              </a:ext>
            </a:extLst>
          </p:cNvPr>
          <p:cNvSpPr/>
          <p:nvPr/>
        </p:nvSpPr>
        <p:spPr>
          <a:xfrm>
            <a:off x="764275" y="480165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26" name="Oval 25">
            <a:extLst>
              <a:ext uri="{FF2B5EF4-FFF2-40B4-BE49-F238E27FC236}">
                <a16:creationId xmlns:a16="http://schemas.microsoft.com/office/drawing/2014/main" id="{34383869-6EF2-F5FF-2FE7-0F2DDE36670E}"/>
              </a:ext>
            </a:extLst>
          </p:cNvPr>
          <p:cNvSpPr/>
          <p:nvPr/>
        </p:nvSpPr>
        <p:spPr>
          <a:xfrm>
            <a:off x="11557388" y="566921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 name="object 5">
            <a:extLst>
              <a:ext uri="{FF2B5EF4-FFF2-40B4-BE49-F238E27FC236}">
                <a16:creationId xmlns:a16="http://schemas.microsoft.com/office/drawing/2014/main" id="{D809D334-E7EB-5569-AC34-56F7C1FAB9A3}"/>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r>
              <a:rPr lang="fr" sz="4800" b="1">
                <a:solidFill>
                  <a:schemeClr val="tx1"/>
                </a:solidFill>
                <a:latin typeface="Univers Condensed" panose="020B0506020202050204" pitchFamily="34" charset="0"/>
              </a:rPr>
              <a:t>CAISSE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LIVRAISON</a:t>
            </a:r>
            <a:endParaRPr lang="en-US" sz="6000">
              <a:solidFill>
                <a:schemeClr val="tx1"/>
              </a:solidFill>
              <a:latin typeface="Univers Condensed" panose="020B0506020202050204" pitchFamily="34" charset="0"/>
            </a:endParaRPr>
          </a:p>
        </p:txBody>
      </p:sp>
      <p:sp>
        <p:nvSpPr>
          <p:cNvPr id="7" name="TextBox 6">
            <a:extLst>
              <a:ext uri="{FF2B5EF4-FFF2-40B4-BE49-F238E27FC236}">
                <a16:creationId xmlns:a16="http://schemas.microsoft.com/office/drawing/2014/main" id="{0E3868F5-DBCA-BBE2-1333-32D445A1219E}"/>
              </a:ext>
            </a:extLst>
          </p:cNvPr>
          <p:cNvSpPr txBox="1"/>
          <p:nvPr/>
        </p:nvSpPr>
        <p:spPr>
          <a:xfrm>
            <a:off x="711486" y="4761575"/>
            <a:ext cx="548640" cy="523220"/>
          </a:xfrm>
          <a:prstGeom prst="rect">
            <a:avLst/>
          </a:prstGeom>
          <a:noFill/>
        </p:spPr>
        <p:txBody>
          <a:bodyPr wrap="square" rtlCol="0">
            <a:spAutoFit/>
          </a:bodyPr>
          <a:lstStyle/>
          <a:p>
            <a:pPr algn="ctr"/>
            <a:r>
              <a:rPr lang="fr" sz="2800" b="1">
                <a:latin typeface="Univers Condensed" panose="020B0506020202050204" pitchFamily="34" charset="0"/>
              </a:rPr>
              <a:t>10</a:t>
            </a:r>
          </a:p>
        </p:txBody>
      </p:sp>
      <p:sp>
        <p:nvSpPr>
          <p:cNvPr id="8" name="TextBox 7">
            <a:extLst>
              <a:ext uri="{FF2B5EF4-FFF2-40B4-BE49-F238E27FC236}">
                <a16:creationId xmlns:a16="http://schemas.microsoft.com/office/drawing/2014/main" id="{39881D6C-8947-245A-8D72-0E947C9564AD}"/>
              </a:ext>
            </a:extLst>
          </p:cNvPr>
          <p:cNvSpPr txBox="1"/>
          <p:nvPr/>
        </p:nvSpPr>
        <p:spPr>
          <a:xfrm>
            <a:off x="11420228" y="5621713"/>
            <a:ext cx="548640" cy="369332"/>
          </a:xfrm>
          <a:prstGeom prst="rect">
            <a:avLst/>
          </a:prstGeom>
          <a:noFill/>
        </p:spPr>
        <p:txBody>
          <a:bodyPr wrap="square" rtlCol="0">
            <a:spAutoFit/>
          </a:bodyPr>
          <a:lstStyle/>
          <a:p>
            <a:pPr algn="ctr"/>
            <a:r>
              <a:rPr lang="fr" b="1">
                <a:latin typeface="Univers Condensed" panose="020B0506020202050204" pitchFamily="34" charset="0"/>
              </a:rPr>
              <a:t>10</a:t>
            </a:r>
          </a:p>
        </p:txBody>
      </p:sp>
    </p:spTree>
    <p:extLst>
      <p:ext uri="{BB962C8B-B14F-4D97-AF65-F5344CB8AC3E}">
        <p14:creationId xmlns:p14="http://schemas.microsoft.com/office/powerpoint/2010/main" val="29532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E33861-E067-E7AA-BF7F-2DD3D6E617AD}"/>
              </a:ext>
            </a:extLst>
          </p:cNvPr>
          <p:cNvPicPr>
            <a:picLocks noChangeAspect="1"/>
          </p:cNvPicPr>
          <p:nvPr/>
        </p:nvPicPr>
        <p:blipFill>
          <a:blip r:embed="rId3"/>
          <a:stretch>
            <a:fillRect/>
          </a:stretch>
        </p:blipFill>
        <p:spPr>
          <a:xfrm>
            <a:off x="7593242" y="470826"/>
            <a:ext cx="4214491" cy="5486400"/>
          </a:xfrm>
          <a:prstGeom prst="rect">
            <a:avLst/>
          </a:prstGeom>
          <a:effectLst>
            <a:outerShdw blurRad="50800" dist="38100" dir="5400000" algn="t" rotWithShape="0">
              <a:prstClr val="black">
                <a:alpha val="40000"/>
              </a:prstClr>
            </a:outerShdw>
          </a:effectLst>
        </p:spPr>
      </p:pic>
      <p:sp>
        <p:nvSpPr>
          <p:cNvPr id="7" name="object 5">
            <a:extLst>
              <a:ext uri="{FF2B5EF4-FFF2-40B4-BE49-F238E27FC236}">
                <a16:creationId xmlns:a16="http://schemas.microsoft.com/office/drawing/2014/main" id="{EAE3F246-B534-B5B5-7070-AE98E69CA160}"/>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CAISSE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PAIEMENT &amp; RÉCAPITULATIF</a:t>
            </a:r>
            <a:endParaRPr lang="en-US" sz="6000">
              <a:solidFill>
                <a:schemeClr val="tx1"/>
              </a:solidFill>
              <a:latin typeface="Univers Condensed" panose="020B0506020202050204" pitchFamily="34" charset="0"/>
            </a:endParaRPr>
          </a:p>
        </p:txBody>
      </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6088" y="2167513"/>
            <a:ext cx="54864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Remplissez toutes les informations de paiement.</a:t>
            </a:r>
            <a:endParaRPr kumimoji="0" lang="en-US" sz="200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8F93B72C-75A6-23AD-4EA8-8DE968FABC63}"/>
              </a:ext>
            </a:extLst>
          </p:cNvPr>
          <p:cNvSpPr/>
          <p:nvPr/>
        </p:nvSpPr>
        <p:spPr>
          <a:xfrm>
            <a:off x="769653" y="211347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object 6">
            <a:extLst>
              <a:ext uri="{FF2B5EF4-FFF2-40B4-BE49-F238E27FC236}">
                <a16:creationId xmlns:a16="http://schemas.microsoft.com/office/drawing/2014/main" id="{F183DFC5-C039-846D-037D-EB4EEE2700E1}"/>
              </a:ext>
            </a:extLst>
          </p:cNvPr>
          <p:cNvSpPr txBox="1"/>
          <p:nvPr/>
        </p:nvSpPr>
        <p:spPr>
          <a:xfrm>
            <a:off x="1406088" y="2798064"/>
            <a:ext cx="5486400" cy="1042864"/>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sz="2000" b="1">
                <a:solidFill>
                  <a:prstClr val="black"/>
                </a:solidFill>
                <a:latin typeface="Univers Condensed Light" panose="020B0306020202040204" pitchFamily="34" charset="0"/>
                <a:sym typeface="Arial Narrow"/>
              </a:rPr>
              <a:t>Numéro du bon </a:t>
            </a:r>
            <a:r>
              <a:rPr lang="fr" sz="2000">
                <a:latin typeface="Univers Condensed Light" panose="020B0306020202040204" pitchFamily="34" charset="0"/>
              </a:rPr>
              <a:t>de commande : saisissez le numéro du bon de commande du client (obligatoire, selon le concessionnaire) et téléchargez la pièce jointe (facultatif).</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93472D63-5019-4492-26FA-A73FB52E1EA3}"/>
              </a:ext>
            </a:extLst>
          </p:cNvPr>
          <p:cNvSpPr/>
          <p:nvPr/>
        </p:nvSpPr>
        <p:spPr>
          <a:xfrm>
            <a:off x="769653" y="274402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1" name="object 6">
            <a:extLst>
              <a:ext uri="{FF2B5EF4-FFF2-40B4-BE49-F238E27FC236}">
                <a16:creationId xmlns:a16="http://schemas.microsoft.com/office/drawing/2014/main" id="{F4630327-525C-0476-F2EA-F7C5F16FBB78}"/>
              </a:ext>
            </a:extLst>
          </p:cNvPr>
          <p:cNvSpPr txBox="1"/>
          <p:nvPr/>
        </p:nvSpPr>
        <p:spPr>
          <a:xfrm>
            <a:off x="1400710" y="4077684"/>
            <a:ext cx="54864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lang="fr" sz="2000">
                <a:solidFill>
                  <a:prstClr val="black"/>
                </a:solidFill>
                <a:latin typeface="Univers Condensed Light" panose="020B0306020202040204" pitchFamily="34" charset="0"/>
                <a:sym typeface="Arial Narrow"/>
              </a:rPr>
              <a:t>Si vous en avez un, ajoutez un code promotionnel.</a:t>
            </a:r>
            <a:endParaRPr kumimoji="0" lang="en-US" sz="200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6BD44E20-8122-C05E-52B1-F0785BAFF99C}"/>
              </a:ext>
            </a:extLst>
          </p:cNvPr>
          <p:cNvSpPr/>
          <p:nvPr/>
        </p:nvSpPr>
        <p:spPr>
          <a:xfrm>
            <a:off x="764275" y="402364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4" name="object 6">
            <a:extLst>
              <a:ext uri="{FF2B5EF4-FFF2-40B4-BE49-F238E27FC236}">
                <a16:creationId xmlns:a16="http://schemas.microsoft.com/office/drawing/2014/main" id="{376EA6E3-AE36-5AB2-57F3-A4C176ECBDFF}"/>
              </a:ext>
            </a:extLst>
          </p:cNvPr>
          <p:cNvSpPr txBox="1"/>
          <p:nvPr/>
        </p:nvSpPr>
        <p:spPr>
          <a:xfrm>
            <a:off x="1400710" y="4647253"/>
            <a:ext cx="54864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Passer la commande</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C399EE77-7829-ECC2-5CC7-F4BDD435557B}"/>
              </a:ext>
            </a:extLst>
          </p:cNvPr>
          <p:cNvSpPr/>
          <p:nvPr/>
        </p:nvSpPr>
        <p:spPr>
          <a:xfrm>
            <a:off x="764275" y="459321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5" name="TextBox 14">
            <a:extLst>
              <a:ext uri="{FF2B5EF4-FFF2-40B4-BE49-F238E27FC236}">
                <a16:creationId xmlns:a16="http://schemas.microsoft.com/office/drawing/2014/main" id="{C36F3627-F166-771C-FDAD-542FF58B166C}"/>
              </a:ext>
            </a:extLst>
          </p:cNvPr>
          <p:cNvSpPr txBox="1"/>
          <p:nvPr/>
        </p:nvSpPr>
        <p:spPr>
          <a:xfrm>
            <a:off x="711486" y="2074132"/>
            <a:ext cx="548640" cy="523220"/>
          </a:xfrm>
          <a:prstGeom prst="rect">
            <a:avLst/>
          </a:prstGeom>
          <a:noFill/>
        </p:spPr>
        <p:txBody>
          <a:bodyPr wrap="square" rtlCol="0">
            <a:spAutoFit/>
          </a:bodyPr>
          <a:lstStyle/>
          <a:p>
            <a:pPr algn="ctr"/>
            <a:r>
              <a:rPr lang="fr" sz="2800" b="1">
                <a:latin typeface="Univers Condensed" panose="020B0506020202050204" pitchFamily="34" charset="0"/>
              </a:rPr>
              <a:t>11</a:t>
            </a:r>
          </a:p>
        </p:txBody>
      </p:sp>
      <p:sp>
        <p:nvSpPr>
          <p:cNvPr id="16" name="TextBox 15">
            <a:extLst>
              <a:ext uri="{FF2B5EF4-FFF2-40B4-BE49-F238E27FC236}">
                <a16:creationId xmlns:a16="http://schemas.microsoft.com/office/drawing/2014/main" id="{FB80AF2E-9E92-BABB-6B11-B8FE182BC9D1}"/>
              </a:ext>
            </a:extLst>
          </p:cNvPr>
          <p:cNvSpPr txBox="1"/>
          <p:nvPr/>
        </p:nvSpPr>
        <p:spPr>
          <a:xfrm>
            <a:off x="711486" y="2700718"/>
            <a:ext cx="548640" cy="523220"/>
          </a:xfrm>
          <a:prstGeom prst="rect">
            <a:avLst/>
          </a:prstGeom>
          <a:noFill/>
        </p:spPr>
        <p:txBody>
          <a:bodyPr wrap="square" rtlCol="0">
            <a:spAutoFit/>
          </a:bodyPr>
          <a:lstStyle/>
          <a:p>
            <a:pPr algn="ctr"/>
            <a:r>
              <a:rPr lang="fr" sz="2800" b="1">
                <a:latin typeface="Univers Condensed" panose="020B0506020202050204" pitchFamily="34" charset="0"/>
              </a:rPr>
              <a:t>12</a:t>
            </a:r>
          </a:p>
        </p:txBody>
      </p:sp>
      <p:sp>
        <p:nvSpPr>
          <p:cNvPr id="17" name="TextBox 16">
            <a:extLst>
              <a:ext uri="{FF2B5EF4-FFF2-40B4-BE49-F238E27FC236}">
                <a16:creationId xmlns:a16="http://schemas.microsoft.com/office/drawing/2014/main" id="{99DE0BF9-6018-F252-E2FA-144B88D6338D}"/>
              </a:ext>
            </a:extLst>
          </p:cNvPr>
          <p:cNvSpPr txBox="1"/>
          <p:nvPr/>
        </p:nvSpPr>
        <p:spPr>
          <a:xfrm>
            <a:off x="716864" y="3983563"/>
            <a:ext cx="548640" cy="523220"/>
          </a:xfrm>
          <a:prstGeom prst="rect">
            <a:avLst/>
          </a:prstGeom>
          <a:noFill/>
        </p:spPr>
        <p:txBody>
          <a:bodyPr wrap="square" rtlCol="0">
            <a:spAutoFit/>
          </a:bodyPr>
          <a:lstStyle/>
          <a:p>
            <a:pPr algn="ctr"/>
            <a:r>
              <a:rPr lang="fr" sz="2800" b="1">
                <a:latin typeface="Univers Condensed" panose="020B0506020202050204" pitchFamily="34" charset="0"/>
              </a:rPr>
              <a:t>13</a:t>
            </a:r>
          </a:p>
        </p:txBody>
      </p:sp>
      <p:sp>
        <p:nvSpPr>
          <p:cNvPr id="22" name="TextBox 21">
            <a:extLst>
              <a:ext uri="{FF2B5EF4-FFF2-40B4-BE49-F238E27FC236}">
                <a16:creationId xmlns:a16="http://schemas.microsoft.com/office/drawing/2014/main" id="{00DF15DF-8655-C2BA-4661-99FD7CC97C8C}"/>
              </a:ext>
            </a:extLst>
          </p:cNvPr>
          <p:cNvSpPr txBox="1"/>
          <p:nvPr/>
        </p:nvSpPr>
        <p:spPr>
          <a:xfrm>
            <a:off x="711486" y="4549998"/>
            <a:ext cx="548640" cy="523220"/>
          </a:xfrm>
          <a:prstGeom prst="rect">
            <a:avLst/>
          </a:prstGeom>
          <a:noFill/>
        </p:spPr>
        <p:txBody>
          <a:bodyPr wrap="square" rtlCol="0">
            <a:spAutoFit/>
          </a:bodyPr>
          <a:lstStyle/>
          <a:p>
            <a:pPr algn="ctr"/>
            <a:r>
              <a:rPr lang="fr" sz="2800" b="1">
                <a:latin typeface="Univers Condensed" panose="020B0506020202050204" pitchFamily="34" charset="0"/>
              </a:rPr>
              <a:t>14</a:t>
            </a:r>
          </a:p>
        </p:txBody>
      </p:sp>
      <p:pic>
        <p:nvPicPr>
          <p:cNvPr id="8" name="Picture 7">
            <a:hlinkClick r:id="rId5" action="ppaction://hlinksldjump"/>
            <a:extLst>
              <a:ext uri="{FF2B5EF4-FFF2-40B4-BE49-F238E27FC236}">
                <a16:creationId xmlns:a16="http://schemas.microsoft.com/office/drawing/2014/main" id="{95020B91-567F-4418-69D2-970CA9CCC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grpSp>
        <p:nvGrpSpPr>
          <p:cNvPr id="27" name="Group 26">
            <a:extLst>
              <a:ext uri="{FF2B5EF4-FFF2-40B4-BE49-F238E27FC236}">
                <a16:creationId xmlns:a16="http://schemas.microsoft.com/office/drawing/2014/main" id="{7ED45A7E-F4EE-2403-7D33-98D63D31C6D4}"/>
              </a:ext>
            </a:extLst>
          </p:cNvPr>
          <p:cNvGrpSpPr/>
          <p:nvPr/>
        </p:nvGrpSpPr>
        <p:grpSpPr>
          <a:xfrm>
            <a:off x="11559184" y="986467"/>
            <a:ext cx="548640" cy="369332"/>
            <a:chOff x="6303674" y="4112088"/>
            <a:chExt cx="548640" cy="369332"/>
          </a:xfrm>
        </p:grpSpPr>
        <p:sp>
          <p:nvSpPr>
            <p:cNvPr id="30" name="Oval 29">
              <a:extLst>
                <a:ext uri="{FF2B5EF4-FFF2-40B4-BE49-F238E27FC236}">
                  <a16:creationId xmlns:a16="http://schemas.microsoft.com/office/drawing/2014/main" id="{23DBB6C7-4FA9-6C2B-87A3-BF23D30036C7}"/>
                </a:ext>
              </a:extLst>
            </p:cNvPr>
            <p:cNvSpPr/>
            <p:nvPr/>
          </p:nvSpPr>
          <p:spPr>
            <a:xfrm>
              <a:off x="6440834" y="41595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1" name="TextBox 30">
              <a:extLst>
                <a:ext uri="{FF2B5EF4-FFF2-40B4-BE49-F238E27FC236}">
                  <a16:creationId xmlns:a16="http://schemas.microsoft.com/office/drawing/2014/main" id="{79AC403A-9D5D-F436-9198-155BAF91D6E6}"/>
                </a:ext>
              </a:extLst>
            </p:cNvPr>
            <p:cNvSpPr txBox="1"/>
            <p:nvPr/>
          </p:nvSpPr>
          <p:spPr>
            <a:xfrm>
              <a:off x="6303674" y="4112088"/>
              <a:ext cx="548640" cy="369332"/>
            </a:xfrm>
            <a:prstGeom prst="rect">
              <a:avLst/>
            </a:prstGeom>
            <a:noFill/>
          </p:spPr>
          <p:txBody>
            <a:bodyPr wrap="square" rtlCol="0">
              <a:spAutoFit/>
            </a:bodyPr>
            <a:lstStyle/>
            <a:p>
              <a:pPr algn="ctr"/>
              <a:r>
                <a:rPr lang="fr" b="1">
                  <a:latin typeface="Univers Condensed" panose="020B0506020202050204" pitchFamily="34" charset="0"/>
                </a:rPr>
                <a:t>11</a:t>
              </a:r>
            </a:p>
          </p:txBody>
        </p:sp>
      </p:grpSp>
      <p:grpSp>
        <p:nvGrpSpPr>
          <p:cNvPr id="32" name="Group 31">
            <a:extLst>
              <a:ext uri="{FF2B5EF4-FFF2-40B4-BE49-F238E27FC236}">
                <a16:creationId xmlns:a16="http://schemas.microsoft.com/office/drawing/2014/main" id="{B6C45DC9-CA2E-0F1F-8921-5A1054CEF40F}"/>
              </a:ext>
            </a:extLst>
          </p:cNvPr>
          <p:cNvGrpSpPr/>
          <p:nvPr/>
        </p:nvGrpSpPr>
        <p:grpSpPr>
          <a:xfrm>
            <a:off x="9330935" y="3247730"/>
            <a:ext cx="548640" cy="369332"/>
            <a:chOff x="7870674" y="4110105"/>
            <a:chExt cx="548640" cy="369332"/>
          </a:xfrm>
        </p:grpSpPr>
        <p:sp>
          <p:nvSpPr>
            <p:cNvPr id="33" name="Oval 32">
              <a:extLst>
                <a:ext uri="{FF2B5EF4-FFF2-40B4-BE49-F238E27FC236}">
                  <a16:creationId xmlns:a16="http://schemas.microsoft.com/office/drawing/2014/main" id="{C2C59981-6B8E-4F4A-0FB3-F384A42DA3AE}"/>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6" name="TextBox 35">
              <a:extLst>
                <a:ext uri="{FF2B5EF4-FFF2-40B4-BE49-F238E27FC236}">
                  <a16:creationId xmlns:a16="http://schemas.microsoft.com/office/drawing/2014/main" id="{24370BE0-71D1-FD56-0D6C-4EAECEEE1BFC}"/>
                </a:ext>
              </a:extLst>
            </p:cNvPr>
            <p:cNvSpPr txBox="1"/>
            <p:nvPr/>
          </p:nvSpPr>
          <p:spPr>
            <a:xfrm>
              <a:off x="7870674" y="4110105"/>
              <a:ext cx="548640" cy="369332"/>
            </a:xfrm>
            <a:prstGeom prst="rect">
              <a:avLst/>
            </a:prstGeom>
            <a:noFill/>
          </p:spPr>
          <p:txBody>
            <a:bodyPr wrap="square" rtlCol="0">
              <a:spAutoFit/>
            </a:bodyPr>
            <a:lstStyle/>
            <a:p>
              <a:pPr algn="ctr"/>
              <a:r>
                <a:rPr lang="fr" b="1">
                  <a:latin typeface="Univers Condensed" panose="020B0506020202050204" pitchFamily="34" charset="0"/>
                </a:rPr>
                <a:t>12</a:t>
              </a:r>
            </a:p>
          </p:txBody>
        </p:sp>
      </p:grpSp>
      <p:grpSp>
        <p:nvGrpSpPr>
          <p:cNvPr id="37" name="Group 36">
            <a:extLst>
              <a:ext uri="{FF2B5EF4-FFF2-40B4-BE49-F238E27FC236}">
                <a16:creationId xmlns:a16="http://schemas.microsoft.com/office/drawing/2014/main" id="{A0CBB094-EBB0-E1F6-0B42-FE9BA1036B05}"/>
              </a:ext>
            </a:extLst>
          </p:cNvPr>
          <p:cNvGrpSpPr/>
          <p:nvPr/>
        </p:nvGrpSpPr>
        <p:grpSpPr>
          <a:xfrm>
            <a:off x="11559184" y="1822266"/>
            <a:ext cx="548640" cy="369332"/>
            <a:chOff x="7134061" y="4479362"/>
            <a:chExt cx="548640" cy="369332"/>
          </a:xfrm>
        </p:grpSpPr>
        <p:sp>
          <p:nvSpPr>
            <p:cNvPr id="42" name="Oval 41">
              <a:extLst>
                <a:ext uri="{FF2B5EF4-FFF2-40B4-BE49-F238E27FC236}">
                  <a16:creationId xmlns:a16="http://schemas.microsoft.com/office/drawing/2014/main" id="{CFF88E6D-0143-A611-9808-B643256DE484}"/>
                </a:ext>
              </a:extLst>
            </p:cNvPr>
            <p:cNvSpPr/>
            <p:nvPr/>
          </p:nvSpPr>
          <p:spPr>
            <a:xfrm>
              <a:off x="7271221" y="452686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43" name="TextBox 42">
              <a:extLst>
                <a:ext uri="{FF2B5EF4-FFF2-40B4-BE49-F238E27FC236}">
                  <a16:creationId xmlns:a16="http://schemas.microsoft.com/office/drawing/2014/main" id="{16D55B98-5F82-4A74-40F1-7DD0F622C393}"/>
                </a:ext>
              </a:extLst>
            </p:cNvPr>
            <p:cNvSpPr txBox="1"/>
            <p:nvPr/>
          </p:nvSpPr>
          <p:spPr>
            <a:xfrm>
              <a:off x="7134061" y="4479362"/>
              <a:ext cx="548640" cy="369332"/>
            </a:xfrm>
            <a:prstGeom prst="rect">
              <a:avLst/>
            </a:prstGeom>
            <a:noFill/>
          </p:spPr>
          <p:txBody>
            <a:bodyPr wrap="square" rtlCol="0">
              <a:spAutoFit/>
            </a:bodyPr>
            <a:lstStyle/>
            <a:p>
              <a:pPr algn="ctr"/>
              <a:r>
                <a:rPr lang="fr" b="1">
                  <a:latin typeface="Univers Condensed" panose="020B0506020202050204" pitchFamily="34" charset="0"/>
                </a:rPr>
                <a:t>13</a:t>
              </a:r>
            </a:p>
          </p:txBody>
        </p:sp>
      </p:grpSp>
      <p:grpSp>
        <p:nvGrpSpPr>
          <p:cNvPr id="44" name="Group 43">
            <a:extLst>
              <a:ext uri="{FF2B5EF4-FFF2-40B4-BE49-F238E27FC236}">
                <a16:creationId xmlns:a16="http://schemas.microsoft.com/office/drawing/2014/main" id="{62474DEE-0804-C968-DE66-2ADC9AED38B5}"/>
              </a:ext>
            </a:extLst>
          </p:cNvPr>
          <p:cNvGrpSpPr/>
          <p:nvPr/>
        </p:nvGrpSpPr>
        <p:grpSpPr>
          <a:xfrm>
            <a:off x="11559184" y="3556468"/>
            <a:ext cx="548640" cy="369332"/>
            <a:chOff x="11309588" y="4564568"/>
            <a:chExt cx="548640" cy="369332"/>
          </a:xfrm>
        </p:grpSpPr>
        <p:sp>
          <p:nvSpPr>
            <p:cNvPr id="45" name="Oval 44">
              <a:extLst>
                <a:ext uri="{FF2B5EF4-FFF2-40B4-BE49-F238E27FC236}">
                  <a16:creationId xmlns:a16="http://schemas.microsoft.com/office/drawing/2014/main" id="{D6E76AD3-FEC3-8A5F-B6E7-17E6EDE9BBA0}"/>
                </a:ext>
              </a:extLst>
            </p:cNvPr>
            <p:cNvSpPr/>
            <p:nvPr/>
          </p:nvSpPr>
          <p:spPr>
            <a:xfrm>
              <a:off x="11446748" y="46120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46" name="TextBox 45">
              <a:extLst>
                <a:ext uri="{FF2B5EF4-FFF2-40B4-BE49-F238E27FC236}">
                  <a16:creationId xmlns:a16="http://schemas.microsoft.com/office/drawing/2014/main" id="{640FE705-8BDF-35A9-022D-3C22743611FF}"/>
                </a:ext>
              </a:extLst>
            </p:cNvPr>
            <p:cNvSpPr txBox="1"/>
            <p:nvPr/>
          </p:nvSpPr>
          <p:spPr>
            <a:xfrm>
              <a:off x="11309588" y="4564568"/>
              <a:ext cx="548640" cy="369332"/>
            </a:xfrm>
            <a:prstGeom prst="rect">
              <a:avLst/>
            </a:prstGeom>
            <a:noFill/>
          </p:spPr>
          <p:txBody>
            <a:bodyPr wrap="square" rtlCol="0">
              <a:spAutoFit/>
            </a:bodyPr>
            <a:lstStyle/>
            <a:p>
              <a:pPr algn="ctr"/>
              <a:r>
                <a:rPr lang="fr" b="1">
                  <a:latin typeface="Univers Condensed" panose="020B0506020202050204" pitchFamily="34" charset="0"/>
                </a:rPr>
                <a:t>14</a:t>
              </a:r>
            </a:p>
          </p:txBody>
        </p:sp>
      </p:grpSp>
      <p:pic>
        <p:nvPicPr>
          <p:cNvPr id="10" name="Picture 9">
            <a:extLst>
              <a:ext uri="{FF2B5EF4-FFF2-40B4-BE49-F238E27FC236}">
                <a16:creationId xmlns:a16="http://schemas.microsoft.com/office/drawing/2014/main" id="{E02431B0-4026-2CE1-8FED-271CC5861E6D}"/>
              </a:ext>
            </a:extLst>
          </p:cNvPr>
          <p:cNvPicPr>
            <a:picLocks noChangeAspect="1"/>
          </p:cNvPicPr>
          <p:nvPr/>
        </p:nvPicPr>
        <p:blipFill>
          <a:blip r:embed="rId7"/>
          <a:stretch>
            <a:fillRect/>
          </a:stretch>
        </p:blipFill>
        <p:spPr>
          <a:xfrm>
            <a:off x="7749246" y="1787830"/>
            <a:ext cx="671961" cy="144086"/>
          </a:xfrm>
          <a:prstGeom prst="rect">
            <a:avLst/>
          </a:prstGeom>
        </p:spPr>
      </p:pic>
      <p:pic>
        <p:nvPicPr>
          <p:cNvPr id="11" name="Picture 10">
            <a:extLst>
              <a:ext uri="{FF2B5EF4-FFF2-40B4-BE49-F238E27FC236}">
                <a16:creationId xmlns:a16="http://schemas.microsoft.com/office/drawing/2014/main" id="{91D839B8-F92A-B704-9592-9AB55484522D}"/>
              </a:ext>
            </a:extLst>
          </p:cNvPr>
          <p:cNvPicPr>
            <a:picLocks noChangeAspect="1"/>
          </p:cNvPicPr>
          <p:nvPr/>
        </p:nvPicPr>
        <p:blipFill>
          <a:blip r:embed="rId7"/>
          <a:stretch>
            <a:fillRect/>
          </a:stretch>
        </p:blipFill>
        <p:spPr>
          <a:xfrm>
            <a:off x="7749246" y="2830856"/>
            <a:ext cx="1059800" cy="215514"/>
          </a:xfrm>
          <a:prstGeom prst="rect">
            <a:avLst/>
          </a:prstGeom>
        </p:spPr>
      </p:pic>
      <p:pic>
        <p:nvPicPr>
          <p:cNvPr id="12" name="Picture 11">
            <a:extLst>
              <a:ext uri="{FF2B5EF4-FFF2-40B4-BE49-F238E27FC236}">
                <a16:creationId xmlns:a16="http://schemas.microsoft.com/office/drawing/2014/main" id="{D8ED590B-107B-DC38-40D2-CF241C43EDDB}"/>
              </a:ext>
            </a:extLst>
          </p:cNvPr>
          <p:cNvPicPr>
            <a:picLocks noChangeAspect="1"/>
          </p:cNvPicPr>
          <p:nvPr/>
        </p:nvPicPr>
        <p:blipFill>
          <a:blip r:embed="rId7"/>
          <a:stretch>
            <a:fillRect/>
          </a:stretch>
        </p:blipFill>
        <p:spPr>
          <a:xfrm>
            <a:off x="11280859" y="3842960"/>
            <a:ext cx="330429" cy="358468"/>
          </a:xfrm>
          <a:prstGeom prst="rect">
            <a:avLst/>
          </a:prstGeom>
        </p:spPr>
      </p:pic>
      <p:pic>
        <p:nvPicPr>
          <p:cNvPr id="14" name="Picture 13">
            <a:extLst>
              <a:ext uri="{FF2B5EF4-FFF2-40B4-BE49-F238E27FC236}">
                <a16:creationId xmlns:a16="http://schemas.microsoft.com/office/drawing/2014/main" id="{9492D17C-8F52-BCDA-9EB1-C8638B06C449}"/>
              </a:ext>
            </a:extLst>
          </p:cNvPr>
          <p:cNvPicPr>
            <a:picLocks noChangeAspect="1"/>
          </p:cNvPicPr>
          <p:nvPr/>
        </p:nvPicPr>
        <p:blipFill>
          <a:blip r:embed="rId7"/>
          <a:stretch>
            <a:fillRect/>
          </a:stretch>
        </p:blipFill>
        <p:spPr>
          <a:xfrm>
            <a:off x="11280858" y="4997283"/>
            <a:ext cx="383854" cy="139155"/>
          </a:xfrm>
          <a:prstGeom prst="rect">
            <a:avLst/>
          </a:prstGeom>
        </p:spPr>
      </p:pic>
      <p:pic>
        <p:nvPicPr>
          <p:cNvPr id="29" name="Picture 28">
            <a:extLst>
              <a:ext uri="{FF2B5EF4-FFF2-40B4-BE49-F238E27FC236}">
                <a16:creationId xmlns:a16="http://schemas.microsoft.com/office/drawing/2014/main" id="{40609029-2184-2848-6659-E060BCF87E03}"/>
              </a:ext>
            </a:extLst>
          </p:cNvPr>
          <p:cNvPicPr>
            <a:picLocks noChangeAspect="1"/>
          </p:cNvPicPr>
          <p:nvPr/>
        </p:nvPicPr>
        <p:blipFill>
          <a:blip r:embed="rId7"/>
          <a:stretch>
            <a:fillRect/>
          </a:stretch>
        </p:blipFill>
        <p:spPr>
          <a:xfrm>
            <a:off x="11334283" y="5419525"/>
            <a:ext cx="330429" cy="358468"/>
          </a:xfrm>
          <a:prstGeom prst="rect">
            <a:avLst/>
          </a:prstGeom>
        </p:spPr>
      </p:pic>
      <p:sp>
        <p:nvSpPr>
          <p:cNvPr id="4" name="Rectangle 3">
            <a:extLst>
              <a:ext uri="{FF2B5EF4-FFF2-40B4-BE49-F238E27FC236}">
                <a16:creationId xmlns:a16="http://schemas.microsoft.com/office/drawing/2014/main" id="{CCDBEA8F-9B52-BFF2-349B-9ECC82484A65}"/>
              </a:ext>
            </a:extLst>
          </p:cNvPr>
          <p:cNvSpPr/>
          <p:nvPr/>
        </p:nvSpPr>
        <p:spPr>
          <a:xfrm>
            <a:off x="1539353" y="5367165"/>
            <a:ext cx="4833894" cy="830997"/>
          </a:xfrm>
          <a:prstGeom prst="rect">
            <a:avLst/>
          </a:prstGeom>
          <a:ln>
            <a:noFill/>
          </a:ln>
        </p:spPr>
        <p:txBody>
          <a:bodyPr wrap="square">
            <a:spAutoFit/>
          </a:bodyPr>
          <a:lstStyle/>
          <a:p>
            <a:r>
              <a:rPr lang="fr" sz="1600" b="1" dirty="0">
                <a:latin typeface="Univers Condensed Light" panose="020B0306020202040204" pitchFamily="34" charset="0"/>
              </a:rPr>
              <a:t>Nota : </a:t>
            </a:r>
            <a:r>
              <a:rPr lang="fr" sz="1600" dirty="0">
                <a:latin typeface="Univers Condensed Light" panose="020B0306020202040204" pitchFamily="34" charset="0"/>
              </a:rPr>
              <a:t>Pour plus d'informations sur les différents modes de paiement disponibles, comme les crédits Cat ou Cat Vantage Rewards, consultez les diapositives 45 et 46.</a:t>
            </a:r>
          </a:p>
        </p:txBody>
      </p:sp>
      <p:pic>
        <p:nvPicPr>
          <p:cNvPr id="9" name="Graphic 8" descr="Commentaire Ajouter avec remplissage uni">
            <a:extLst>
              <a:ext uri="{FF2B5EF4-FFF2-40B4-BE49-F238E27FC236}">
                <a16:creationId xmlns:a16="http://schemas.microsoft.com/office/drawing/2014/main" id="{7ECB1898-25F6-3055-9598-273F2AC352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5289209"/>
            <a:ext cx="986909" cy="986909"/>
          </a:xfrm>
          <a:prstGeom prst="rect">
            <a:avLst/>
          </a:prstGeom>
        </p:spPr>
      </p:pic>
    </p:spTree>
    <p:extLst>
      <p:ext uri="{BB962C8B-B14F-4D97-AF65-F5344CB8AC3E}">
        <p14:creationId xmlns:p14="http://schemas.microsoft.com/office/powerpoint/2010/main" val="178862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65" name="Rectangle 64">
            <a:extLst>
              <a:ext uri="{FF2B5EF4-FFF2-40B4-BE49-F238E27FC236}">
                <a16:creationId xmlns:a16="http://schemas.microsoft.com/office/drawing/2014/main" id="{46B08D60-B71F-DB9B-31F0-215D6EC193A7}"/>
              </a:ext>
            </a:extLst>
          </p:cNvPr>
          <p:cNvSpPr/>
          <p:nvPr/>
        </p:nvSpPr>
        <p:spPr>
          <a:xfrm>
            <a:off x="7845747" y="217714"/>
            <a:ext cx="4038949" cy="60612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DC3728D-39CF-6CCB-98BC-43ECDED078A5}"/>
              </a:ext>
            </a:extLst>
          </p:cNvPr>
          <p:cNvCxnSpPr>
            <a:cxnSpLocks/>
          </p:cNvCxnSpPr>
          <p:nvPr/>
        </p:nvCxnSpPr>
        <p:spPr>
          <a:xfrm>
            <a:off x="445120" y="1673106"/>
            <a:ext cx="5996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AAB8C03-9764-33A7-3213-9C3DDFAF99ED}"/>
              </a:ext>
            </a:extLst>
          </p:cNvPr>
          <p:cNvCxnSpPr>
            <a:cxnSpLocks/>
          </p:cNvCxnSpPr>
          <p:nvPr/>
        </p:nvCxnSpPr>
        <p:spPr>
          <a:xfrm>
            <a:off x="7528560" y="6161809"/>
            <a:ext cx="0" cy="6961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AB4D552-9EAC-C9B5-E941-61CD3506B387}"/>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A6BE3A8-5F2C-AC60-C659-36F3648505E8}"/>
              </a:ext>
            </a:extLst>
          </p:cNvPr>
          <p:cNvGrpSpPr/>
          <p:nvPr/>
        </p:nvGrpSpPr>
        <p:grpSpPr>
          <a:xfrm>
            <a:off x="445120" y="2100350"/>
            <a:ext cx="6735968" cy="742570"/>
            <a:chOff x="1345917" y="10029814"/>
            <a:chExt cx="6162883" cy="2620834"/>
          </a:xfrm>
        </p:grpSpPr>
        <p:sp>
          <p:nvSpPr>
            <p:cNvPr id="6" name="Rectangle 5">
              <a:extLst>
                <a:ext uri="{FF2B5EF4-FFF2-40B4-BE49-F238E27FC236}">
                  <a16:creationId xmlns:a16="http://schemas.microsoft.com/office/drawing/2014/main" id="{BCF5116E-9E7F-B85B-E3D9-196DB1CF54EB}"/>
                </a:ext>
              </a:extLst>
            </p:cNvPr>
            <p:cNvSpPr/>
            <p:nvPr/>
          </p:nvSpPr>
          <p:spPr>
            <a:xfrm>
              <a:off x="1349304" y="10029814"/>
              <a:ext cx="6159496" cy="262083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a:p>
          </p:txBody>
        </p:sp>
        <p:sp>
          <p:nvSpPr>
            <p:cNvPr id="7" name="TextBox 6">
              <a:extLst>
                <a:ext uri="{FF2B5EF4-FFF2-40B4-BE49-F238E27FC236}">
                  <a16:creationId xmlns:a16="http://schemas.microsoft.com/office/drawing/2014/main" id="{536C6446-3A6D-E99F-F370-7F181E9B0100}"/>
                </a:ext>
              </a:extLst>
            </p:cNvPr>
            <p:cNvSpPr txBox="1"/>
            <p:nvPr/>
          </p:nvSpPr>
          <p:spPr>
            <a:xfrm>
              <a:off x="1345917" y="10091028"/>
              <a:ext cx="6159496" cy="2498420"/>
            </a:xfrm>
            <a:prstGeom prst="rect">
              <a:avLst/>
            </a:prstGeom>
            <a:noFill/>
          </p:spPr>
          <p:txBody>
            <a:bodyPr wrap="square" rtlCol="0" anchor="ctr">
              <a:spAutoFit/>
            </a:bodyPr>
            <a:lstStyle/>
            <a:p>
              <a:pPr algn="ctr"/>
              <a:r>
                <a:rPr lang="fr" sz="2000" b="1" dirty="0">
                  <a:latin typeface="Univers Condensed" panose="020B0506020202050204" pitchFamily="34" charset="0"/>
                  <a:cs typeface="Arial" panose="020B0604020202020204" pitchFamily="34" charset="0"/>
                </a:rPr>
                <a:t>NE VOUS RETROUVEZ PLUS JAMAIS COINCÉ AVEC LE MAUVAIS AJUSTEMENT.</a:t>
              </a:r>
            </a:p>
          </p:txBody>
        </p:sp>
      </p:grpSp>
      <p:sp>
        <p:nvSpPr>
          <p:cNvPr id="8" name="TextBox 7">
            <a:extLst>
              <a:ext uri="{FF2B5EF4-FFF2-40B4-BE49-F238E27FC236}">
                <a16:creationId xmlns:a16="http://schemas.microsoft.com/office/drawing/2014/main" id="{6DA5DB58-D848-949A-17B6-67087D09F156}"/>
              </a:ext>
            </a:extLst>
          </p:cNvPr>
          <p:cNvSpPr txBox="1"/>
          <p:nvPr/>
        </p:nvSpPr>
        <p:spPr>
          <a:xfrm>
            <a:off x="445120" y="3021722"/>
            <a:ext cx="6732266" cy="3103927"/>
          </a:xfrm>
          <a:prstGeom prst="rect">
            <a:avLst/>
          </a:prstGeom>
          <a:noFill/>
        </p:spPr>
        <p:txBody>
          <a:bodyPr wrap="square" lIns="25908" tIns="12954" rIns="25908" bIns="12954" rtlCol="0" anchor="ctr">
            <a:spAutoFit/>
          </a:bodyPr>
          <a:lstStyle/>
          <a:p>
            <a:pPr>
              <a:spcAft>
                <a:spcPts val="1200"/>
              </a:spcAft>
            </a:pPr>
            <a:r>
              <a:rPr lang="fr" sz="2000" dirty="0">
                <a:latin typeface="Univers Condensed Light" panose="020B0306020202040204" pitchFamily="34" charset="0"/>
              </a:rPr>
              <a:t>Lorsqu'il s'agit d'acheter des pièces pour votre machine, </a:t>
            </a:r>
            <a:r>
              <a:rPr lang="fr" sz="2000" b="1" dirty="0">
                <a:latin typeface="Univers Condensed Light" panose="020B0306020202040204" pitchFamily="34" charset="0"/>
              </a:rPr>
              <a:t>parts.cat.com </a:t>
            </a:r>
            <a:r>
              <a:rPr lang="fr" sz="2000" dirty="0">
                <a:latin typeface="Univers Condensed Light" panose="020B0306020202040204" pitchFamily="34" charset="0"/>
              </a:rPr>
              <a:t>s'assure que vous obtenez toujours la bonne solution </a:t>
            </a:r>
            <a:r>
              <a:rPr lang="fr" sz="2000" i="1" dirty="0">
                <a:latin typeface="Univers Condensed Light" panose="020B0306020202040204" pitchFamily="34" charset="0"/>
              </a:rPr>
              <a:t>. </a:t>
            </a:r>
          </a:p>
          <a:p>
            <a:pPr>
              <a:spcAft>
                <a:spcPts val="1200"/>
              </a:spcAft>
            </a:pPr>
            <a:r>
              <a:rPr lang="fr" sz="2000" dirty="0">
                <a:latin typeface="Univers Condensed Light" panose="020B0306020202040204" pitchFamily="34" charset="0"/>
              </a:rPr>
              <a:t>Avec des millions de pièces d'origine Cat, d'accessoires et de puissants outils de recherche à portée de main, parts.cat.com ne vous montre que les pièces exactes conçues pour votre machine. Il suffit de chercher la coche verte !</a:t>
            </a:r>
          </a:p>
          <a:p>
            <a:pPr>
              <a:spcAft>
                <a:spcPts val="1200"/>
              </a:spcAft>
            </a:pPr>
            <a:r>
              <a:rPr lang="fr" sz="2000" dirty="0">
                <a:latin typeface="Univers Condensed Light" panose="020B0306020202040204" pitchFamily="34" charset="0"/>
              </a:rPr>
              <a:t>Inscrivez-vous sur parts.cat.com pour maximiser votre expérience d'achat en accédant à des paramètres personnalisés et à des transactions transparentes.</a:t>
            </a:r>
          </a:p>
        </p:txBody>
      </p:sp>
      <p:grpSp>
        <p:nvGrpSpPr>
          <p:cNvPr id="9" name="Group 8">
            <a:extLst>
              <a:ext uri="{FF2B5EF4-FFF2-40B4-BE49-F238E27FC236}">
                <a16:creationId xmlns:a16="http://schemas.microsoft.com/office/drawing/2014/main" id="{5051C747-379D-97BE-F024-BF524D7A7E36}"/>
              </a:ext>
            </a:extLst>
          </p:cNvPr>
          <p:cNvGrpSpPr/>
          <p:nvPr/>
        </p:nvGrpSpPr>
        <p:grpSpPr>
          <a:xfrm>
            <a:off x="8130878" y="349459"/>
            <a:ext cx="3753817" cy="518160"/>
            <a:chOff x="4304214" y="2796640"/>
            <a:chExt cx="3753817" cy="518160"/>
          </a:xfrm>
        </p:grpSpPr>
        <p:sp>
          <p:nvSpPr>
            <p:cNvPr id="12" name="TextBox 11">
              <a:extLst>
                <a:ext uri="{FF2B5EF4-FFF2-40B4-BE49-F238E27FC236}">
                  <a16:creationId xmlns:a16="http://schemas.microsoft.com/office/drawing/2014/main" id="{A8DC8193-E75E-50C8-E25A-EE02DB5EB009}"/>
                </a:ext>
              </a:extLst>
            </p:cNvPr>
            <p:cNvSpPr txBox="1"/>
            <p:nvPr/>
          </p:nvSpPr>
          <p:spPr>
            <a:xfrm>
              <a:off x="4967674" y="2924914"/>
              <a:ext cx="3090357" cy="327782"/>
            </a:xfrm>
            <a:prstGeom prst="rect">
              <a:avLst/>
            </a:prstGeom>
            <a:noFill/>
          </p:spPr>
          <p:txBody>
            <a:bodyPr wrap="square" rtlCol="0">
              <a:spAutoFit/>
            </a:bodyPr>
            <a:lstStyle/>
            <a:p>
              <a:r>
                <a:rPr lang="fr" sz="1530" dirty="0">
                  <a:solidFill>
                    <a:schemeClr val="tx1">
                      <a:lumMod val="65000"/>
                      <a:lumOff val="35000"/>
                    </a:schemeClr>
                  </a:solidFill>
                  <a:latin typeface="Univers Condensed Light" panose="020B0306020202040204" pitchFamily="34" charset="0"/>
                </a:rPr>
                <a:t>Prix et disponibilité locaux en temps réel</a:t>
              </a:r>
            </a:p>
          </p:txBody>
        </p:sp>
        <p:pic>
          <p:nvPicPr>
            <p:cNvPr id="13" name="Graphic 12" descr="Chronomètre 75 % avec remplissage solide">
              <a:extLst>
                <a:ext uri="{FF2B5EF4-FFF2-40B4-BE49-F238E27FC236}">
                  <a16:creationId xmlns:a16="http://schemas.microsoft.com/office/drawing/2014/main" id="{84BDBF93-7A27-4A4E-5BB7-03D77D70F951}"/>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4214" y="2796640"/>
              <a:ext cx="518160" cy="518160"/>
            </a:xfrm>
            <a:prstGeom prst="rect">
              <a:avLst/>
            </a:prstGeom>
          </p:spPr>
        </p:pic>
      </p:grpSp>
      <p:grpSp>
        <p:nvGrpSpPr>
          <p:cNvPr id="14" name="Group 13">
            <a:extLst>
              <a:ext uri="{FF2B5EF4-FFF2-40B4-BE49-F238E27FC236}">
                <a16:creationId xmlns:a16="http://schemas.microsoft.com/office/drawing/2014/main" id="{672C6416-0959-A29C-168B-A0178B45AB54}"/>
              </a:ext>
            </a:extLst>
          </p:cNvPr>
          <p:cNvGrpSpPr/>
          <p:nvPr/>
        </p:nvGrpSpPr>
        <p:grpSpPr>
          <a:xfrm>
            <a:off x="8133356" y="1097122"/>
            <a:ext cx="3613525" cy="518160"/>
            <a:chOff x="4304214" y="3531719"/>
            <a:chExt cx="3613525" cy="518160"/>
          </a:xfrm>
        </p:grpSpPr>
        <p:sp>
          <p:nvSpPr>
            <p:cNvPr id="15" name="TextBox 14">
              <a:extLst>
                <a:ext uri="{FF2B5EF4-FFF2-40B4-BE49-F238E27FC236}">
                  <a16:creationId xmlns:a16="http://schemas.microsoft.com/office/drawing/2014/main" id="{D5DA92B5-885E-EC31-6436-FE42A7DE8C44}"/>
                </a:ext>
              </a:extLst>
            </p:cNvPr>
            <p:cNvSpPr txBox="1"/>
            <p:nvPr/>
          </p:nvSpPr>
          <p:spPr>
            <a:xfrm>
              <a:off x="4967675" y="3659994"/>
              <a:ext cx="2950064" cy="327782"/>
            </a:xfrm>
            <a:prstGeom prst="rect">
              <a:avLst/>
            </a:prstGeom>
            <a:noFill/>
          </p:spPr>
          <p:txBody>
            <a:bodyPr wrap="square" rtlCol="0">
              <a:spAutoFit/>
            </a:bodyPr>
            <a:lstStyle/>
            <a:p>
              <a:r>
                <a:rPr lang="fr" sz="1530" dirty="0">
                  <a:solidFill>
                    <a:schemeClr val="tx1">
                      <a:lumMod val="65000"/>
                      <a:lumOff val="35000"/>
                    </a:schemeClr>
                  </a:solidFill>
                  <a:latin typeface="Univers Condensed Light" panose="020B0306020202040204" pitchFamily="34" charset="0"/>
                </a:rPr>
                <a:t>Recherche de pièces simple et rapide</a:t>
              </a:r>
            </a:p>
          </p:txBody>
        </p:sp>
        <p:pic>
          <p:nvPicPr>
            <p:cNvPr id="16" name="Graphic 15" descr="Rechercher dans le stock avec un remplissage solide">
              <a:extLst>
                <a:ext uri="{FF2B5EF4-FFF2-40B4-BE49-F238E27FC236}">
                  <a16:creationId xmlns:a16="http://schemas.microsoft.com/office/drawing/2014/main" id="{27CED391-9806-BAE9-16E5-3409629F24D5}"/>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4214" y="3531719"/>
              <a:ext cx="518160" cy="518160"/>
            </a:xfrm>
            <a:prstGeom prst="rect">
              <a:avLst/>
            </a:prstGeom>
          </p:spPr>
        </p:pic>
      </p:grpSp>
      <p:grpSp>
        <p:nvGrpSpPr>
          <p:cNvPr id="17" name="Group 16">
            <a:extLst>
              <a:ext uri="{FF2B5EF4-FFF2-40B4-BE49-F238E27FC236}">
                <a16:creationId xmlns:a16="http://schemas.microsoft.com/office/drawing/2014/main" id="{39B6B999-E9EA-5E2B-5BBA-7814B49E555D}"/>
              </a:ext>
            </a:extLst>
          </p:cNvPr>
          <p:cNvGrpSpPr/>
          <p:nvPr/>
        </p:nvGrpSpPr>
        <p:grpSpPr>
          <a:xfrm>
            <a:off x="8133356" y="1844785"/>
            <a:ext cx="3836767" cy="691506"/>
            <a:chOff x="4304214" y="4266799"/>
            <a:chExt cx="3836767" cy="691506"/>
          </a:xfrm>
        </p:grpSpPr>
        <p:sp>
          <p:nvSpPr>
            <p:cNvPr id="18" name="TextBox 17">
              <a:extLst>
                <a:ext uri="{FF2B5EF4-FFF2-40B4-BE49-F238E27FC236}">
                  <a16:creationId xmlns:a16="http://schemas.microsoft.com/office/drawing/2014/main" id="{DDC4C0B4-8A1E-6DAC-1850-4EF7D2AFFAF1}"/>
                </a:ext>
              </a:extLst>
            </p:cNvPr>
            <p:cNvSpPr txBox="1"/>
            <p:nvPr/>
          </p:nvSpPr>
          <p:spPr>
            <a:xfrm>
              <a:off x="4967674" y="4395074"/>
              <a:ext cx="3173307" cy="563231"/>
            </a:xfrm>
            <a:prstGeom prst="rect">
              <a:avLst/>
            </a:prstGeom>
            <a:noFill/>
          </p:spPr>
          <p:txBody>
            <a:bodyPr wrap="square" rtlCol="0">
              <a:spAutoFit/>
            </a:bodyPr>
            <a:lstStyle/>
            <a:p>
              <a:r>
                <a:rPr lang="fr" sz="1530" dirty="0">
                  <a:solidFill>
                    <a:schemeClr val="tx1">
                      <a:lumMod val="65000"/>
                      <a:lumOff val="35000"/>
                    </a:schemeClr>
                  </a:solidFill>
                  <a:latin typeface="Univers Condensed Light" panose="020B0306020202040204" pitchFamily="34" charset="0"/>
                </a:rPr>
                <a:t>Consulter l'historique des commandes et suivre les commandes</a:t>
              </a:r>
            </a:p>
          </p:txBody>
        </p:sp>
        <p:pic>
          <p:nvPicPr>
            <p:cNvPr id="19" name="Graphic 18" descr="Liste avec remplissage uni">
              <a:extLst>
                <a:ext uri="{FF2B5EF4-FFF2-40B4-BE49-F238E27FC236}">
                  <a16:creationId xmlns:a16="http://schemas.microsoft.com/office/drawing/2014/main" id="{AC5EC202-EB74-3F30-586C-A56107EBF71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04214" y="4266799"/>
              <a:ext cx="518160" cy="518160"/>
            </a:xfrm>
            <a:prstGeom prst="rect">
              <a:avLst/>
            </a:prstGeom>
          </p:spPr>
        </p:pic>
      </p:grpSp>
      <p:grpSp>
        <p:nvGrpSpPr>
          <p:cNvPr id="20" name="Group 19">
            <a:extLst>
              <a:ext uri="{FF2B5EF4-FFF2-40B4-BE49-F238E27FC236}">
                <a16:creationId xmlns:a16="http://schemas.microsoft.com/office/drawing/2014/main" id="{C4793425-3E8F-5617-9083-F9A85B2B0F07}"/>
              </a:ext>
            </a:extLst>
          </p:cNvPr>
          <p:cNvGrpSpPr/>
          <p:nvPr/>
        </p:nvGrpSpPr>
        <p:grpSpPr>
          <a:xfrm>
            <a:off x="8133356" y="2592448"/>
            <a:ext cx="3575531" cy="518160"/>
            <a:chOff x="4304214" y="5001879"/>
            <a:chExt cx="3575531" cy="518160"/>
          </a:xfrm>
        </p:grpSpPr>
        <p:sp>
          <p:nvSpPr>
            <p:cNvPr id="21" name="TextBox 20">
              <a:extLst>
                <a:ext uri="{FF2B5EF4-FFF2-40B4-BE49-F238E27FC236}">
                  <a16:creationId xmlns:a16="http://schemas.microsoft.com/office/drawing/2014/main" id="{2F0B40D0-D625-4AC5-5930-FFD34583D6F7}"/>
                </a:ext>
              </a:extLst>
            </p:cNvPr>
            <p:cNvSpPr txBox="1"/>
            <p:nvPr/>
          </p:nvSpPr>
          <p:spPr>
            <a:xfrm>
              <a:off x="4967674" y="5130153"/>
              <a:ext cx="2912071" cy="327782"/>
            </a:xfrm>
            <a:prstGeom prst="rect">
              <a:avLst/>
            </a:prstGeom>
            <a:noFill/>
          </p:spPr>
          <p:txBody>
            <a:bodyPr wrap="square" rtlCol="0">
              <a:spAutoFit/>
            </a:bodyPr>
            <a:lstStyle/>
            <a:p>
              <a:r>
                <a:rPr lang="fr" sz="1530">
                  <a:solidFill>
                    <a:schemeClr val="tx1">
                      <a:lumMod val="65000"/>
                      <a:lumOff val="35000"/>
                    </a:schemeClr>
                  </a:solidFill>
                  <a:latin typeface="Univers Condensed Light" panose="020B0306020202040204" pitchFamily="34" charset="0"/>
                </a:rPr>
                <a:t>Guides d'utilisation et d'entretien</a:t>
              </a:r>
            </a:p>
          </p:txBody>
        </p:sp>
        <p:pic>
          <p:nvPicPr>
            <p:cNvPr id="22" name="Graphic 21" descr="Clé à remplissage solide">
              <a:extLst>
                <a:ext uri="{FF2B5EF4-FFF2-40B4-BE49-F238E27FC236}">
                  <a16:creationId xmlns:a16="http://schemas.microsoft.com/office/drawing/2014/main" id="{67247919-1341-F93B-35F8-1633FD9171E9}"/>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4214" y="5001879"/>
              <a:ext cx="518160" cy="518160"/>
            </a:xfrm>
            <a:prstGeom prst="rect">
              <a:avLst/>
            </a:prstGeom>
          </p:spPr>
        </p:pic>
      </p:grpSp>
      <p:grpSp>
        <p:nvGrpSpPr>
          <p:cNvPr id="23" name="Group 22">
            <a:extLst>
              <a:ext uri="{FF2B5EF4-FFF2-40B4-BE49-F238E27FC236}">
                <a16:creationId xmlns:a16="http://schemas.microsoft.com/office/drawing/2014/main" id="{47B2D3BC-E9A2-1961-8839-BDB23499A9D6}"/>
              </a:ext>
            </a:extLst>
          </p:cNvPr>
          <p:cNvGrpSpPr/>
          <p:nvPr/>
        </p:nvGrpSpPr>
        <p:grpSpPr>
          <a:xfrm>
            <a:off x="8133356" y="3340111"/>
            <a:ext cx="3435617" cy="518160"/>
            <a:chOff x="4304214" y="5736958"/>
            <a:chExt cx="3435617" cy="518160"/>
          </a:xfrm>
        </p:grpSpPr>
        <p:sp>
          <p:nvSpPr>
            <p:cNvPr id="24" name="TextBox 23">
              <a:extLst>
                <a:ext uri="{FF2B5EF4-FFF2-40B4-BE49-F238E27FC236}">
                  <a16:creationId xmlns:a16="http://schemas.microsoft.com/office/drawing/2014/main" id="{EB64B519-8890-20E6-CDB7-0297DB39335D}"/>
                </a:ext>
              </a:extLst>
            </p:cNvPr>
            <p:cNvSpPr txBox="1"/>
            <p:nvPr/>
          </p:nvSpPr>
          <p:spPr>
            <a:xfrm>
              <a:off x="4967675" y="5865233"/>
              <a:ext cx="2772156" cy="327782"/>
            </a:xfrm>
            <a:prstGeom prst="rect">
              <a:avLst/>
            </a:prstGeom>
            <a:noFill/>
          </p:spPr>
          <p:txBody>
            <a:bodyPr wrap="square" rtlCol="0">
              <a:spAutoFit/>
            </a:bodyPr>
            <a:lstStyle/>
            <a:p>
              <a:r>
                <a:rPr lang="fr" sz="1530">
                  <a:solidFill>
                    <a:schemeClr val="tx1">
                      <a:lumMod val="65000"/>
                      <a:lumOff val="35000"/>
                    </a:schemeClr>
                  </a:solidFill>
                  <a:latin typeface="Univers Condensed Light" panose="020B0306020202040204" pitchFamily="34" charset="0"/>
                </a:rPr>
                <a:t>Disponible en +30 langues</a:t>
              </a:r>
            </a:p>
          </p:txBody>
        </p:sp>
        <p:pic>
          <p:nvPicPr>
            <p:cNvPr id="25" name="Graphic 24" descr="Langue d'apprentissage à distance avec remplissage plein">
              <a:extLst>
                <a:ext uri="{FF2B5EF4-FFF2-40B4-BE49-F238E27FC236}">
                  <a16:creationId xmlns:a16="http://schemas.microsoft.com/office/drawing/2014/main" id="{847F29E1-288F-E6A4-AE53-A5E0500E260E}"/>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4214" y="5736958"/>
              <a:ext cx="518160" cy="518160"/>
            </a:xfrm>
            <a:prstGeom prst="rect">
              <a:avLst/>
            </a:prstGeom>
          </p:spPr>
        </p:pic>
      </p:grpSp>
      <p:grpSp>
        <p:nvGrpSpPr>
          <p:cNvPr id="26" name="Group 25">
            <a:extLst>
              <a:ext uri="{FF2B5EF4-FFF2-40B4-BE49-F238E27FC236}">
                <a16:creationId xmlns:a16="http://schemas.microsoft.com/office/drawing/2014/main" id="{D8F6EAE2-6746-7B5A-412C-F5A46F0DC4BC}"/>
              </a:ext>
            </a:extLst>
          </p:cNvPr>
          <p:cNvGrpSpPr/>
          <p:nvPr/>
        </p:nvGrpSpPr>
        <p:grpSpPr>
          <a:xfrm>
            <a:off x="8130878" y="5583100"/>
            <a:ext cx="3753815" cy="573782"/>
            <a:chOff x="4304214" y="8109495"/>
            <a:chExt cx="3753815" cy="573782"/>
          </a:xfrm>
        </p:grpSpPr>
        <p:sp>
          <p:nvSpPr>
            <p:cNvPr id="27" name="TextBox 26">
              <a:extLst>
                <a:ext uri="{FF2B5EF4-FFF2-40B4-BE49-F238E27FC236}">
                  <a16:creationId xmlns:a16="http://schemas.microsoft.com/office/drawing/2014/main" id="{D0181D46-B44B-889E-14AB-BB77BC9D0857}"/>
                </a:ext>
              </a:extLst>
            </p:cNvPr>
            <p:cNvSpPr txBox="1"/>
            <p:nvPr/>
          </p:nvSpPr>
          <p:spPr>
            <a:xfrm>
              <a:off x="4967674" y="8120046"/>
              <a:ext cx="3090355" cy="563231"/>
            </a:xfrm>
            <a:prstGeom prst="rect">
              <a:avLst/>
            </a:prstGeom>
            <a:noFill/>
          </p:spPr>
          <p:txBody>
            <a:bodyPr wrap="square" rtlCol="0">
              <a:spAutoFit/>
            </a:bodyPr>
            <a:lstStyle/>
            <a:p>
              <a:r>
                <a:rPr lang="fr" sz="1530" dirty="0">
                  <a:solidFill>
                    <a:schemeClr val="tx1">
                      <a:lumMod val="65000"/>
                      <a:lumOff val="35000"/>
                    </a:schemeClr>
                  </a:solidFill>
                  <a:latin typeface="Univers Condensed Light" panose="020B0306020202040204" pitchFamily="34" charset="0"/>
                </a:rPr>
                <a:t>Emplacement central pour les options libre-service et les kits de mise à niveau</a:t>
              </a:r>
            </a:p>
          </p:txBody>
        </p:sp>
        <p:pic>
          <p:nvPicPr>
            <p:cNvPr id="28" name="Graphic 27" descr="Ouvrir le dossier avec remplissage uni">
              <a:extLst>
                <a:ext uri="{FF2B5EF4-FFF2-40B4-BE49-F238E27FC236}">
                  <a16:creationId xmlns:a16="http://schemas.microsoft.com/office/drawing/2014/main" id="{C94C28D2-A23E-D473-5970-35A39ADB6CBB}"/>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04214" y="8109495"/>
              <a:ext cx="518160" cy="518160"/>
            </a:xfrm>
            <a:prstGeom prst="rect">
              <a:avLst/>
            </a:prstGeom>
          </p:spPr>
        </p:pic>
      </p:grpSp>
      <p:grpSp>
        <p:nvGrpSpPr>
          <p:cNvPr id="29" name="Group 28">
            <a:extLst>
              <a:ext uri="{FF2B5EF4-FFF2-40B4-BE49-F238E27FC236}">
                <a16:creationId xmlns:a16="http://schemas.microsoft.com/office/drawing/2014/main" id="{6C23AFAA-E568-DE49-C2DE-AD39F8C87D72}"/>
              </a:ext>
            </a:extLst>
          </p:cNvPr>
          <p:cNvGrpSpPr/>
          <p:nvPr/>
        </p:nvGrpSpPr>
        <p:grpSpPr>
          <a:xfrm>
            <a:off x="8130878" y="4087774"/>
            <a:ext cx="3435617" cy="518160"/>
            <a:chOff x="4304214" y="6472038"/>
            <a:chExt cx="3435617" cy="518160"/>
          </a:xfrm>
        </p:grpSpPr>
        <p:sp>
          <p:nvSpPr>
            <p:cNvPr id="30" name="TextBox 29">
              <a:extLst>
                <a:ext uri="{FF2B5EF4-FFF2-40B4-BE49-F238E27FC236}">
                  <a16:creationId xmlns:a16="http://schemas.microsoft.com/office/drawing/2014/main" id="{65DD9B72-1BFB-A78F-1EEC-A637F7872483}"/>
                </a:ext>
              </a:extLst>
            </p:cNvPr>
            <p:cNvSpPr txBox="1"/>
            <p:nvPr/>
          </p:nvSpPr>
          <p:spPr>
            <a:xfrm>
              <a:off x="4967675" y="6600313"/>
              <a:ext cx="2772156" cy="327782"/>
            </a:xfrm>
            <a:prstGeom prst="rect">
              <a:avLst/>
            </a:prstGeom>
            <a:noFill/>
          </p:spPr>
          <p:txBody>
            <a:bodyPr wrap="square" rtlCol="0">
              <a:spAutoFit/>
            </a:bodyPr>
            <a:lstStyle/>
            <a:p>
              <a:r>
                <a:rPr lang="fr" sz="1530">
                  <a:solidFill>
                    <a:schemeClr val="tx1">
                      <a:lumMod val="65000"/>
                      <a:lumOff val="35000"/>
                    </a:schemeClr>
                  </a:solidFill>
                  <a:latin typeface="Univers Condensed Light" panose="020B0306020202040204" pitchFamily="34" charset="0"/>
                </a:rPr>
                <a:t>Disponibilité 24h/24 et 7j/7</a:t>
              </a:r>
            </a:p>
          </p:txBody>
        </p:sp>
        <p:pic>
          <p:nvPicPr>
            <p:cNvPr id="31" name="Graphic 30" descr="Horloge avec remplissage solide">
              <a:extLst>
                <a:ext uri="{FF2B5EF4-FFF2-40B4-BE49-F238E27FC236}">
                  <a16:creationId xmlns:a16="http://schemas.microsoft.com/office/drawing/2014/main" id="{892208DE-81DC-7844-0863-E8D05A151069}"/>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04214" y="6472038"/>
              <a:ext cx="518160" cy="518160"/>
            </a:xfrm>
            <a:prstGeom prst="rect">
              <a:avLst/>
            </a:prstGeom>
          </p:spPr>
        </p:pic>
      </p:grpSp>
      <p:grpSp>
        <p:nvGrpSpPr>
          <p:cNvPr id="32" name="Group 31">
            <a:extLst>
              <a:ext uri="{FF2B5EF4-FFF2-40B4-BE49-F238E27FC236}">
                <a16:creationId xmlns:a16="http://schemas.microsoft.com/office/drawing/2014/main" id="{30D43502-538E-9636-9973-6E0988FAB81E}"/>
              </a:ext>
            </a:extLst>
          </p:cNvPr>
          <p:cNvGrpSpPr/>
          <p:nvPr/>
        </p:nvGrpSpPr>
        <p:grpSpPr>
          <a:xfrm>
            <a:off x="8130878" y="4835437"/>
            <a:ext cx="3753817" cy="518160"/>
            <a:chOff x="4304214" y="7207118"/>
            <a:chExt cx="3753817" cy="518160"/>
          </a:xfrm>
        </p:grpSpPr>
        <p:sp>
          <p:nvSpPr>
            <p:cNvPr id="33" name="TextBox 32">
              <a:extLst>
                <a:ext uri="{FF2B5EF4-FFF2-40B4-BE49-F238E27FC236}">
                  <a16:creationId xmlns:a16="http://schemas.microsoft.com/office/drawing/2014/main" id="{86B90A4D-3CB3-BC63-816B-FA821D6C5B73}"/>
                </a:ext>
              </a:extLst>
            </p:cNvPr>
            <p:cNvSpPr txBox="1"/>
            <p:nvPr/>
          </p:nvSpPr>
          <p:spPr>
            <a:xfrm>
              <a:off x="4967675" y="7335393"/>
              <a:ext cx="3090356" cy="327782"/>
            </a:xfrm>
            <a:prstGeom prst="rect">
              <a:avLst/>
            </a:prstGeom>
            <a:noFill/>
          </p:spPr>
          <p:txBody>
            <a:bodyPr wrap="square" rtlCol="0">
              <a:spAutoFit/>
            </a:bodyPr>
            <a:lstStyle/>
            <a:p>
              <a:r>
                <a:rPr lang="fr" sz="1530" dirty="0">
                  <a:solidFill>
                    <a:schemeClr val="tx1">
                      <a:lumMod val="65000"/>
                      <a:lumOff val="35000"/>
                    </a:schemeClr>
                  </a:solidFill>
                  <a:latin typeface="Univers Condensed Light" panose="020B0306020202040204" pitchFamily="34" charset="0"/>
                </a:rPr>
                <a:t>Compatible avec les appareils mobiles</a:t>
              </a:r>
            </a:p>
          </p:txBody>
        </p:sp>
        <p:pic>
          <p:nvPicPr>
            <p:cNvPr id="34" name="Graphic 33" descr="Commerce électronique avec remplissage solide">
              <a:extLst>
                <a:ext uri="{FF2B5EF4-FFF2-40B4-BE49-F238E27FC236}">
                  <a16:creationId xmlns:a16="http://schemas.microsoft.com/office/drawing/2014/main" id="{D4937F17-9B75-2C35-B664-6BA6612ABB4A}"/>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04214" y="7207118"/>
              <a:ext cx="518160" cy="518160"/>
            </a:xfrm>
            <a:prstGeom prst="rect">
              <a:avLst/>
            </a:prstGeom>
          </p:spPr>
        </p:pic>
      </p:grpSp>
      <p:pic>
        <p:nvPicPr>
          <p:cNvPr id="41" name="Picture 40">
            <a:hlinkClick r:id="rId19" action="ppaction://hlinksldjump"/>
            <a:extLst>
              <a:ext uri="{FF2B5EF4-FFF2-40B4-BE49-F238E27FC236}">
                <a16:creationId xmlns:a16="http://schemas.microsoft.com/office/drawing/2014/main" id="{54742A9B-0680-3036-A042-897589BA34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4" name="object 57">
            <a:extLst>
              <a:ext uri="{FF2B5EF4-FFF2-40B4-BE49-F238E27FC236}">
                <a16:creationId xmlns:a16="http://schemas.microsoft.com/office/drawing/2014/main" id="{623DB48D-2D80-D8AF-C401-82BE6D6D4FB9}"/>
              </a:ext>
            </a:extLst>
          </p:cNvPr>
          <p:cNvSpPr txBox="1">
            <a:spLocks/>
          </p:cNvSpPr>
          <p:nvPr/>
        </p:nvSpPr>
        <p:spPr>
          <a:xfrm>
            <a:off x="445119" y="996666"/>
            <a:ext cx="7315200" cy="439052"/>
          </a:xfrm>
          <a:prstGeom prst="rect">
            <a:avLst/>
          </a:prstGeom>
        </p:spPr>
        <p:txBody>
          <a:bodyPr vert="horz" wrap="square" lIns="0" tIns="8086" rIns="0" bIns="0" rtlCol="0">
            <a:spAutoFit/>
          </a:bodyPr>
          <a:lstStyle>
            <a:lvl1pPr>
              <a:defRPr sz="6700" b="0" i="0">
                <a:solidFill>
                  <a:schemeClr val="bg1"/>
                </a:solidFill>
                <a:latin typeface="Knockout"/>
                <a:ea typeface="+mj-ea"/>
                <a:cs typeface="Knockout"/>
              </a:defRPr>
            </a:lvl1pPr>
          </a:lstStyle>
          <a:p>
            <a:pPr marL="7701">
              <a:spcBef>
                <a:spcPts val="64"/>
              </a:spcBef>
            </a:pPr>
            <a:r>
              <a:rPr lang="fr" sz="2800" b="1" dirty="0">
                <a:solidFill>
                  <a:schemeClr val="tx1"/>
                </a:solidFill>
                <a:latin typeface="Univers Condensed" panose="020B0506020202050204" pitchFamily="34" charset="0"/>
              </a:rPr>
              <a:t>POURQUOI ACHETER DES PIÈCES EN LIGNE ?</a:t>
            </a:r>
          </a:p>
        </p:txBody>
      </p:sp>
    </p:spTree>
    <p:extLst>
      <p:ext uri="{BB962C8B-B14F-4D97-AF65-F5344CB8AC3E}">
        <p14:creationId xmlns:p14="http://schemas.microsoft.com/office/powerpoint/2010/main" val="3974929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AEEDD0-ED80-D20A-839C-FDEB9C541530}"/>
              </a:ext>
            </a:extLst>
          </p:cNvPr>
          <p:cNvPicPr>
            <a:picLocks noChangeAspect="1"/>
          </p:cNvPicPr>
          <p:nvPr/>
        </p:nvPicPr>
        <p:blipFill>
          <a:blip r:embed="rId3"/>
          <a:srcRect t="11534"/>
          <a:stretch/>
        </p:blipFill>
        <p:spPr>
          <a:xfrm>
            <a:off x="5375965" y="1998377"/>
            <a:ext cx="4559784" cy="3657600"/>
          </a:xfrm>
          <a:prstGeom prst="rect">
            <a:avLst/>
          </a:prstGeom>
          <a:ln>
            <a:noFill/>
          </a:ln>
          <a:effectLst>
            <a:outerShdw blurRad="50800" dist="38100" dir="5400000" algn="t" rotWithShape="0">
              <a:prstClr val="black">
                <a:alpha val="40000"/>
              </a:prstClr>
            </a:outerShdw>
          </a:effectLst>
        </p:spPr>
      </p:pic>
      <p:sp>
        <p:nvSpPr>
          <p:cNvPr id="3" name="object 5">
            <a:extLst>
              <a:ext uri="{FF2B5EF4-FFF2-40B4-BE49-F238E27FC236}">
                <a16:creationId xmlns:a16="http://schemas.microsoft.com/office/drawing/2014/main" id="{A29CEFE8-095C-079F-7D9C-F78DAC767C21}"/>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CAISSE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CONFIRMATION DE COMMANDE</a:t>
            </a:r>
            <a:endParaRPr lang="en-US" sz="6000">
              <a:solidFill>
                <a:schemeClr val="tx1"/>
              </a:solidFill>
              <a:latin typeface="Univers Condensed" panose="020B0506020202050204" pitchFamily="34" charset="0"/>
            </a:endParaRPr>
          </a:p>
        </p:txBody>
      </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063602"/>
            <a:ext cx="365760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Après avoir vérifié le récapitulatif de votre commande et passé la commande, un écran de confirmation de commande s'affiche. </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6" name="Oval 5">
            <a:extLst>
              <a:ext uri="{FF2B5EF4-FFF2-40B4-BE49-F238E27FC236}">
                <a16:creationId xmlns:a16="http://schemas.microsoft.com/office/drawing/2014/main" id="{C5468C8A-21C8-F19A-541F-2C88223584B4}"/>
              </a:ext>
            </a:extLst>
          </p:cNvPr>
          <p:cNvSpPr/>
          <p:nvPr/>
        </p:nvSpPr>
        <p:spPr>
          <a:xfrm>
            <a:off x="771985" y="200956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15" name="TextBox 14">
            <a:extLst>
              <a:ext uri="{FF2B5EF4-FFF2-40B4-BE49-F238E27FC236}">
                <a16:creationId xmlns:a16="http://schemas.microsoft.com/office/drawing/2014/main" id="{5A682D04-0F42-A44B-21A5-6C1DD0630961}"/>
              </a:ext>
            </a:extLst>
          </p:cNvPr>
          <p:cNvSpPr txBox="1"/>
          <p:nvPr/>
        </p:nvSpPr>
        <p:spPr>
          <a:xfrm>
            <a:off x="719196" y="1969481"/>
            <a:ext cx="548640" cy="523220"/>
          </a:xfrm>
          <a:prstGeom prst="rect">
            <a:avLst/>
          </a:prstGeom>
          <a:noFill/>
        </p:spPr>
        <p:txBody>
          <a:bodyPr wrap="square" rtlCol="0">
            <a:spAutoFit/>
          </a:bodyPr>
          <a:lstStyle/>
          <a:p>
            <a:pPr algn="ctr"/>
            <a:r>
              <a:rPr lang="fr" sz="2800" b="1">
                <a:latin typeface="Univers Condensed" panose="020B0506020202050204" pitchFamily="34" charset="0"/>
              </a:rPr>
              <a:t>15</a:t>
            </a:r>
          </a:p>
        </p:txBody>
      </p:sp>
      <p:sp>
        <p:nvSpPr>
          <p:cNvPr id="7" name="object 6">
            <a:extLst>
              <a:ext uri="{FF2B5EF4-FFF2-40B4-BE49-F238E27FC236}">
                <a16:creationId xmlns:a16="http://schemas.microsoft.com/office/drawing/2014/main" id="{430CA515-3736-01C2-1AFE-F0E3C5408CD8}"/>
              </a:ext>
            </a:extLst>
          </p:cNvPr>
          <p:cNvSpPr txBox="1"/>
          <p:nvPr/>
        </p:nvSpPr>
        <p:spPr>
          <a:xfrm>
            <a:off x="1408420" y="3139347"/>
            <a:ext cx="3657600" cy="620760"/>
          </a:xfrm>
          <a:prstGeom prst="rect">
            <a:avLst/>
          </a:prstGeom>
        </p:spPr>
        <p:txBody>
          <a:bodyPr vert="horz" wrap="square" lIns="0" tIns="7316" rIns="0" bIns="0" rtlCol="0">
            <a:spAutoFit/>
          </a:bodyPr>
          <a:lstStyle/>
          <a:p>
            <a:pPr lvl="0">
              <a:lnSpc>
                <a:spcPct val="115000"/>
              </a:lnSpc>
              <a:buClr>
                <a:schemeClr val="dk1"/>
              </a:buClr>
              <a:buSzPts val="1100"/>
            </a:pPr>
            <a:r>
              <a:rPr lang="fr">
                <a:latin typeface="Univers Condensed Light" panose="020B0306020202040204" pitchFamily="34" charset="0"/>
              </a:rPr>
              <a:t>Exportez et/ou imprimez la confirmation de commande, si nécessaire.</a:t>
            </a:r>
            <a:endParaRPr lang="en-US">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9FDACCC0-5E5C-FD52-661F-9C8E8A4EDA6E}"/>
              </a:ext>
            </a:extLst>
          </p:cNvPr>
          <p:cNvSpPr/>
          <p:nvPr/>
        </p:nvSpPr>
        <p:spPr>
          <a:xfrm>
            <a:off x="771985" y="308530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16" name="TextBox 15">
            <a:extLst>
              <a:ext uri="{FF2B5EF4-FFF2-40B4-BE49-F238E27FC236}">
                <a16:creationId xmlns:a16="http://schemas.microsoft.com/office/drawing/2014/main" id="{E66E68AE-AA50-9763-19F4-AC2A853517A8}"/>
              </a:ext>
            </a:extLst>
          </p:cNvPr>
          <p:cNvSpPr txBox="1"/>
          <p:nvPr/>
        </p:nvSpPr>
        <p:spPr>
          <a:xfrm>
            <a:off x="719196" y="3045226"/>
            <a:ext cx="548640" cy="523220"/>
          </a:xfrm>
          <a:prstGeom prst="rect">
            <a:avLst/>
          </a:prstGeom>
          <a:noFill/>
        </p:spPr>
        <p:txBody>
          <a:bodyPr wrap="square" rtlCol="0">
            <a:spAutoFit/>
          </a:bodyPr>
          <a:lstStyle/>
          <a:p>
            <a:pPr algn="ctr"/>
            <a:r>
              <a:rPr lang="fr" sz="2800" b="1">
                <a:latin typeface="Univers Condensed" panose="020B0506020202050204" pitchFamily="34" charset="0"/>
              </a:rPr>
              <a:t>16</a:t>
            </a:r>
          </a:p>
        </p:txBody>
      </p:sp>
      <p:grpSp>
        <p:nvGrpSpPr>
          <p:cNvPr id="10" name="Group 9">
            <a:extLst>
              <a:ext uri="{FF2B5EF4-FFF2-40B4-BE49-F238E27FC236}">
                <a16:creationId xmlns:a16="http://schemas.microsoft.com/office/drawing/2014/main" id="{82D2E23F-0644-2D90-53C2-D7DFE721E51E}"/>
              </a:ext>
            </a:extLst>
          </p:cNvPr>
          <p:cNvGrpSpPr/>
          <p:nvPr/>
        </p:nvGrpSpPr>
        <p:grpSpPr>
          <a:xfrm>
            <a:off x="5101643" y="1813711"/>
            <a:ext cx="548640" cy="369332"/>
            <a:chOff x="12329117" y="1249885"/>
            <a:chExt cx="548640" cy="369332"/>
          </a:xfrm>
        </p:grpSpPr>
        <p:sp>
          <p:nvSpPr>
            <p:cNvPr id="20" name="Oval 19">
              <a:extLst>
                <a:ext uri="{FF2B5EF4-FFF2-40B4-BE49-F238E27FC236}">
                  <a16:creationId xmlns:a16="http://schemas.microsoft.com/office/drawing/2014/main" id="{7B677CF1-BD30-84EE-C864-E5BFD446E13B}"/>
                </a:ext>
              </a:extLst>
            </p:cNvPr>
            <p:cNvSpPr/>
            <p:nvPr/>
          </p:nvSpPr>
          <p:spPr>
            <a:xfrm>
              <a:off x="12466277" y="12993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1" name="TextBox 20">
              <a:extLst>
                <a:ext uri="{FF2B5EF4-FFF2-40B4-BE49-F238E27FC236}">
                  <a16:creationId xmlns:a16="http://schemas.microsoft.com/office/drawing/2014/main" id="{2DC6F770-6A6D-7BF6-299D-300D0CDC5BF9}"/>
                </a:ext>
              </a:extLst>
            </p:cNvPr>
            <p:cNvSpPr txBox="1"/>
            <p:nvPr/>
          </p:nvSpPr>
          <p:spPr>
            <a:xfrm>
              <a:off x="12329117" y="1249885"/>
              <a:ext cx="548640" cy="369332"/>
            </a:xfrm>
            <a:prstGeom prst="rect">
              <a:avLst/>
            </a:prstGeom>
            <a:noFill/>
          </p:spPr>
          <p:txBody>
            <a:bodyPr wrap="square" rtlCol="0">
              <a:spAutoFit/>
            </a:bodyPr>
            <a:lstStyle/>
            <a:p>
              <a:pPr algn="ctr"/>
              <a:r>
                <a:rPr lang="fr" b="1">
                  <a:latin typeface="Univers Condensed" panose="020B0506020202050204" pitchFamily="34" charset="0"/>
                </a:rPr>
                <a:t>15</a:t>
              </a:r>
            </a:p>
          </p:txBody>
        </p:sp>
      </p:grpSp>
      <p:sp>
        <p:nvSpPr>
          <p:cNvPr id="18" name="object 6">
            <a:extLst>
              <a:ext uri="{FF2B5EF4-FFF2-40B4-BE49-F238E27FC236}">
                <a16:creationId xmlns:a16="http://schemas.microsoft.com/office/drawing/2014/main" id="{3B8DD6A4-B9BE-375A-E423-68EE013303AB}"/>
              </a:ext>
            </a:extLst>
          </p:cNvPr>
          <p:cNvSpPr txBox="1"/>
          <p:nvPr/>
        </p:nvSpPr>
        <p:spPr>
          <a:xfrm>
            <a:off x="1408421" y="3889724"/>
            <a:ext cx="3657600" cy="1257858"/>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Vous pouvez également recevoir un e-mail de confirmation de commande lorsqu'elle est partagée par un concessionnaire local, si nécessaire.</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19" name="Oval 18">
            <a:extLst>
              <a:ext uri="{FF2B5EF4-FFF2-40B4-BE49-F238E27FC236}">
                <a16:creationId xmlns:a16="http://schemas.microsoft.com/office/drawing/2014/main" id="{F7421239-259D-A51B-D54C-290DF7A72814}"/>
              </a:ext>
            </a:extLst>
          </p:cNvPr>
          <p:cNvSpPr/>
          <p:nvPr/>
        </p:nvSpPr>
        <p:spPr>
          <a:xfrm>
            <a:off x="771985" y="383568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24" name="TextBox 23">
            <a:extLst>
              <a:ext uri="{FF2B5EF4-FFF2-40B4-BE49-F238E27FC236}">
                <a16:creationId xmlns:a16="http://schemas.microsoft.com/office/drawing/2014/main" id="{75C53357-6EE2-A6F2-8779-0623A38B92D1}"/>
              </a:ext>
            </a:extLst>
          </p:cNvPr>
          <p:cNvSpPr txBox="1"/>
          <p:nvPr/>
        </p:nvSpPr>
        <p:spPr>
          <a:xfrm>
            <a:off x="719196" y="3795603"/>
            <a:ext cx="548640" cy="523220"/>
          </a:xfrm>
          <a:prstGeom prst="rect">
            <a:avLst/>
          </a:prstGeom>
          <a:noFill/>
        </p:spPr>
        <p:txBody>
          <a:bodyPr wrap="square" rtlCol="0">
            <a:spAutoFit/>
          </a:bodyPr>
          <a:lstStyle/>
          <a:p>
            <a:pPr algn="ctr"/>
            <a:r>
              <a:rPr lang="fr" sz="2800" b="1">
                <a:latin typeface="Univers Condensed" panose="020B0506020202050204" pitchFamily="34" charset="0"/>
              </a:rPr>
              <a:t>17</a:t>
            </a:r>
          </a:p>
        </p:txBody>
      </p:sp>
      <p:grpSp>
        <p:nvGrpSpPr>
          <p:cNvPr id="12" name="Group 11">
            <a:extLst>
              <a:ext uri="{FF2B5EF4-FFF2-40B4-BE49-F238E27FC236}">
                <a16:creationId xmlns:a16="http://schemas.microsoft.com/office/drawing/2014/main" id="{DB066034-A06F-93ED-1354-70545B98A1D7}"/>
              </a:ext>
            </a:extLst>
          </p:cNvPr>
          <p:cNvGrpSpPr/>
          <p:nvPr/>
        </p:nvGrpSpPr>
        <p:grpSpPr>
          <a:xfrm>
            <a:off x="9661429" y="1808116"/>
            <a:ext cx="548640" cy="369332"/>
            <a:chOff x="16093763" y="998320"/>
            <a:chExt cx="548640" cy="369332"/>
          </a:xfrm>
        </p:grpSpPr>
        <p:sp>
          <p:nvSpPr>
            <p:cNvPr id="28" name="Oval 27">
              <a:extLst>
                <a:ext uri="{FF2B5EF4-FFF2-40B4-BE49-F238E27FC236}">
                  <a16:creationId xmlns:a16="http://schemas.microsoft.com/office/drawing/2014/main" id="{54E6B2AB-858C-EDA8-FC82-2F05BD2141B7}"/>
                </a:ext>
              </a:extLst>
            </p:cNvPr>
            <p:cNvSpPr/>
            <p:nvPr/>
          </p:nvSpPr>
          <p:spPr>
            <a:xfrm>
              <a:off x="16230923" y="104780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9" name="TextBox 28">
              <a:extLst>
                <a:ext uri="{FF2B5EF4-FFF2-40B4-BE49-F238E27FC236}">
                  <a16:creationId xmlns:a16="http://schemas.microsoft.com/office/drawing/2014/main" id="{2411BBAE-2B87-6AA2-A676-2B5EC00169E6}"/>
                </a:ext>
              </a:extLst>
            </p:cNvPr>
            <p:cNvSpPr txBox="1"/>
            <p:nvPr/>
          </p:nvSpPr>
          <p:spPr>
            <a:xfrm>
              <a:off x="16093763" y="998320"/>
              <a:ext cx="548640" cy="369332"/>
            </a:xfrm>
            <a:prstGeom prst="rect">
              <a:avLst/>
            </a:prstGeom>
            <a:noFill/>
          </p:spPr>
          <p:txBody>
            <a:bodyPr wrap="square" rtlCol="0">
              <a:spAutoFit/>
            </a:bodyPr>
            <a:lstStyle/>
            <a:p>
              <a:pPr algn="ctr"/>
              <a:r>
                <a:rPr lang="fr" b="1">
                  <a:latin typeface="Univers Condensed" panose="020B0506020202050204" pitchFamily="34" charset="0"/>
                </a:rPr>
                <a:t>16</a:t>
              </a:r>
            </a:p>
          </p:txBody>
        </p:sp>
      </p:grpSp>
      <p:pic>
        <p:nvPicPr>
          <p:cNvPr id="22" name="Picture 21">
            <a:hlinkClick r:id="rId5" action="ppaction://hlinksldjump"/>
            <a:extLst>
              <a:ext uri="{FF2B5EF4-FFF2-40B4-BE49-F238E27FC236}">
                <a16:creationId xmlns:a16="http://schemas.microsoft.com/office/drawing/2014/main" id="{9EC25F37-3479-0AFA-E20D-15E4F9561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3" name="Picture 22">
            <a:extLst>
              <a:ext uri="{FF2B5EF4-FFF2-40B4-BE49-F238E27FC236}">
                <a16:creationId xmlns:a16="http://schemas.microsoft.com/office/drawing/2014/main" id="{1227634B-B773-06D3-F8E3-702A37D3A01C}"/>
              </a:ext>
            </a:extLst>
          </p:cNvPr>
          <p:cNvPicPr>
            <a:picLocks noChangeAspect="1"/>
          </p:cNvPicPr>
          <p:nvPr/>
        </p:nvPicPr>
        <p:blipFill>
          <a:blip r:embed="rId7"/>
          <a:srcRect t="1039" r="2405" b="620"/>
          <a:stretch/>
        </p:blipFill>
        <p:spPr>
          <a:xfrm>
            <a:off x="10128732" y="598674"/>
            <a:ext cx="1923250" cy="5660652"/>
          </a:xfrm>
          <a:prstGeom prst="rect">
            <a:avLst/>
          </a:prstGeom>
          <a:effectLst>
            <a:outerShdw blurRad="50800" dist="38100" dir="5400000" algn="t" rotWithShape="0">
              <a:prstClr val="black">
                <a:alpha val="40000"/>
              </a:prstClr>
            </a:outerShdw>
          </a:effectLst>
        </p:spPr>
      </p:pic>
      <p:grpSp>
        <p:nvGrpSpPr>
          <p:cNvPr id="25" name="Group 24">
            <a:extLst>
              <a:ext uri="{FF2B5EF4-FFF2-40B4-BE49-F238E27FC236}">
                <a16:creationId xmlns:a16="http://schemas.microsoft.com/office/drawing/2014/main" id="{5ECD9EE5-7E0C-FD9F-FE08-9B87D7B387C3}"/>
              </a:ext>
            </a:extLst>
          </p:cNvPr>
          <p:cNvGrpSpPr/>
          <p:nvPr/>
        </p:nvGrpSpPr>
        <p:grpSpPr>
          <a:xfrm>
            <a:off x="11724497" y="446624"/>
            <a:ext cx="548640" cy="369332"/>
            <a:chOff x="16093763" y="998320"/>
            <a:chExt cx="548640" cy="369332"/>
          </a:xfrm>
        </p:grpSpPr>
        <p:sp>
          <p:nvSpPr>
            <p:cNvPr id="26" name="Oval 25">
              <a:extLst>
                <a:ext uri="{FF2B5EF4-FFF2-40B4-BE49-F238E27FC236}">
                  <a16:creationId xmlns:a16="http://schemas.microsoft.com/office/drawing/2014/main" id="{2F6F7034-4F2A-95EB-426A-C8312A7B34EC}"/>
                </a:ext>
              </a:extLst>
            </p:cNvPr>
            <p:cNvSpPr/>
            <p:nvPr/>
          </p:nvSpPr>
          <p:spPr>
            <a:xfrm>
              <a:off x="16230923" y="104780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7" name="TextBox 26">
              <a:extLst>
                <a:ext uri="{FF2B5EF4-FFF2-40B4-BE49-F238E27FC236}">
                  <a16:creationId xmlns:a16="http://schemas.microsoft.com/office/drawing/2014/main" id="{2E429BE4-2898-DF22-12C0-5CF3815E8619}"/>
                </a:ext>
              </a:extLst>
            </p:cNvPr>
            <p:cNvSpPr txBox="1"/>
            <p:nvPr/>
          </p:nvSpPr>
          <p:spPr>
            <a:xfrm>
              <a:off x="16093763" y="998320"/>
              <a:ext cx="548640" cy="369332"/>
            </a:xfrm>
            <a:prstGeom prst="rect">
              <a:avLst/>
            </a:prstGeom>
            <a:noFill/>
          </p:spPr>
          <p:txBody>
            <a:bodyPr wrap="square" rtlCol="0">
              <a:spAutoFit/>
            </a:bodyPr>
            <a:lstStyle/>
            <a:p>
              <a:pPr algn="ctr"/>
              <a:r>
                <a:rPr lang="fr" b="1">
                  <a:latin typeface="Univers Condensed" panose="020B0506020202050204" pitchFamily="34" charset="0"/>
                </a:rPr>
                <a:t>17</a:t>
              </a:r>
            </a:p>
          </p:txBody>
        </p:sp>
      </p:grpSp>
      <p:pic>
        <p:nvPicPr>
          <p:cNvPr id="30" name="Picture 29">
            <a:extLst>
              <a:ext uri="{FF2B5EF4-FFF2-40B4-BE49-F238E27FC236}">
                <a16:creationId xmlns:a16="http://schemas.microsoft.com/office/drawing/2014/main" id="{0BA2B70C-FF1B-BE46-16B3-42E175B516DB}"/>
              </a:ext>
            </a:extLst>
          </p:cNvPr>
          <p:cNvPicPr>
            <a:picLocks noChangeAspect="1"/>
          </p:cNvPicPr>
          <p:nvPr/>
        </p:nvPicPr>
        <p:blipFill>
          <a:blip r:embed="rId8"/>
          <a:stretch>
            <a:fillRect/>
          </a:stretch>
        </p:blipFill>
        <p:spPr>
          <a:xfrm>
            <a:off x="5462762" y="3369973"/>
            <a:ext cx="383854" cy="71727"/>
          </a:xfrm>
          <a:prstGeom prst="rect">
            <a:avLst/>
          </a:prstGeom>
        </p:spPr>
      </p:pic>
      <p:pic>
        <p:nvPicPr>
          <p:cNvPr id="31" name="Picture 30">
            <a:extLst>
              <a:ext uri="{FF2B5EF4-FFF2-40B4-BE49-F238E27FC236}">
                <a16:creationId xmlns:a16="http://schemas.microsoft.com/office/drawing/2014/main" id="{5923C335-785C-2BE7-EC22-79924391E0AF}"/>
              </a:ext>
            </a:extLst>
          </p:cNvPr>
          <p:cNvPicPr>
            <a:picLocks noChangeAspect="1"/>
          </p:cNvPicPr>
          <p:nvPr/>
        </p:nvPicPr>
        <p:blipFill>
          <a:blip r:embed="rId8"/>
          <a:stretch>
            <a:fillRect/>
          </a:stretch>
        </p:blipFill>
        <p:spPr>
          <a:xfrm>
            <a:off x="5462762" y="3566696"/>
            <a:ext cx="383854" cy="71727"/>
          </a:xfrm>
          <a:prstGeom prst="rect">
            <a:avLst/>
          </a:prstGeom>
        </p:spPr>
      </p:pic>
      <p:pic>
        <p:nvPicPr>
          <p:cNvPr id="32" name="Picture 31">
            <a:extLst>
              <a:ext uri="{FF2B5EF4-FFF2-40B4-BE49-F238E27FC236}">
                <a16:creationId xmlns:a16="http://schemas.microsoft.com/office/drawing/2014/main" id="{DB7823BD-E95D-4C39-5E77-BCCC865E166A}"/>
              </a:ext>
            </a:extLst>
          </p:cNvPr>
          <p:cNvPicPr>
            <a:picLocks noChangeAspect="1"/>
          </p:cNvPicPr>
          <p:nvPr/>
        </p:nvPicPr>
        <p:blipFill>
          <a:blip r:embed="rId8"/>
          <a:stretch>
            <a:fillRect/>
          </a:stretch>
        </p:blipFill>
        <p:spPr>
          <a:xfrm>
            <a:off x="5458356" y="4146373"/>
            <a:ext cx="383854" cy="71727"/>
          </a:xfrm>
          <a:prstGeom prst="rect">
            <a:avLst/>
          </a:prstGeom>
        </p:spPr>
      </p:pic>
      <p:pic>
        <p:nvPicPr>
          <p:cNvPr id="35" name="Picture 34">
            <a:extLst>
              <a:ext uri="{FF2B5EF4-FFF2-40B4-BE49-F238E27FC236}">
                <a16:creationId xmlns:a16="http://schemas.microsoft.com/office/drawing/2014/main" id="{47D30CCF-0E41-6B6A-5FDC-1172FC8EF469}"/>
              </a:ext>
            </a:extLst>
          </p:cNvPr>
          <p:cNvPicPr>
            <a:picLocks noChangeAspect="1"/>
          </p:cNvPicPr>
          <p:nvPr/>
        </p:nvPicPr>
        <p:blipFill>
          <a:blip r:embed="rId8"/>
          <a:stretch>
            <a:fillRect/>
          </a:stretch>
        </p:blipFill>
        <p:spPr>
          <a:xfrm>
            <a:off x="7673255" y="3691331"/>
            <a:ext cx="383854" cy="71727"/>
          </a:xfrm>
          <a:prstGeom prst="rect">
            <a:avLst/>
          </a:prstGeom>
        </p:spPr>
      </p:pic>
      <p:sp>
        <p:nvSpPr>
          <p:cNvPr id="36" name="object 6">
            <a:extLst>
              <a:ext uri="{FF2B5EF4-FFF2-40B4-BE49-F238E27FC236}">
                <a16:creationId xmlns:a16="http://schemas.microsoft.com/office/drawing/2014/main" id="{F2C185AF-774B-D861-2D69-C80FC0470098}"/>
              </a:ext>
            </a:extLst>
          </p:cNvPr>
          <p:cNvSpPr txBox="1"/>
          <p:nvPr/>
        </p:nvSpPr>
        <p:spPr>
          <a:xfrm>
            <a:off x="1403815" y="5289319"/>
            <a:ext cx="365760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De plus, si vous souhaitez commencer une autre commande, cliquez sur </a:t>
            </a:r>
            <a:r>
              <a:rPr lang="fr" b="1" dirty="0">
                <a:latin typeface="Univers Condensed Light" panose="020B0306020202040204" pitchFamily="34" charset="0"/>
              </a:rPr>
              <a:t>Créer une nouvelle commande</a:t>
            </a:r>
            <a:r>
              <a:rPr lang="fr" dirty="0">
                <a:latin typeface="Univers Condensed Light" panose="020B0306020202040204" pitchFamily="34" charset="0"/>
              </a:rPr>
              <a:t>.</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37" name="Oval 36">
            <a:extLst>
              <a:ext uri="{FF2B5EF4-FFF2-40B4-BE49-F238E27FC236}">
                <a16:creationId xmlns:a16="http://schemas.microsoft.com/office/drawing/2014/main" id="{1836DF11-A54F-6C5D-7D01-E0E5FFCA5860}"/>
              </a:ext>
            </a:extLst>
          </p:cNvPr>
          <p:cNvSpPr/>
          <p:nvPr/>
        </p:nvSpPr>
        <p:spPr>
          <a:xfrm>
            <a:off x="767379" y="52352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38" name="TextBox 37">
            <a:extLst>
              <a:ext uri="{FF2B5EF4-FFF2-40B4-BE49-F238E27FC236}">
                <a16:creationId xmlns:a16="http://schemas.microsoft.com/office/drawing/2014/main" id="{C4740313-711B-7955-1AE2-0D7F4F4FC6EC}"/>
              </a:ext>
            </a:extLst>
          </p:cNvPr>
          <p:cNvSpPr txBox="1"/>
          <p:nvPr/>
        </p:nvSpPr>
        <p:spPr>
          <a:xfrm>
            <a:off x="714590" y="5195198"/>
            <a:ext cx="548640" cy="523220"/>
          </a:xfrm>
          <a:prstGeom prst="rect">
            <a:avLst/>
          </a:prstGeom>
          <a:noFill/>
        </p:spPr>
        <p:txBody>
          <a:bodyPr wrap="square" rtlCol="0">
            <a:spAutoFit/>
          </a:bodyPr>
          <a:lstStyle/>
          <a:p>
            <a:pPr algn="ctr"/>
            <a:r>
              <a:rPr lang="fr" sz="2800" b="1">
                <a:latin typeface="Univers Condensed" panose="020B0506020202050204" pitchFamily="34" charset="0"/>
              </a:rPr>
              <a:t>18</a:t>
            </a:r>
          </a:p>
        </p:txBody>
      </p:sp>
      <p:grpSp>
        <p:nvGrpSpPr>
          <p:cNvPr id="4" name="Group 3">
            <a:extLst>
              <a:ext uri="{FF2B5EF4-FFF2-40B4-BE49-F238E27FC236}">
                <a16:creationId xmlns:a16="http://schemas.microsoft.com/office/drawing/2014/main" id="{86F4A2A4-FA14-F384-D91B-F67AD79DDAE1}"/>
              </a:ext>
            </a:extLst>
          </p:cNvPr>
          <p:cNvGrpSpPr/>
          <p:nvPr/>
        </p:nvGrpSpPr>
        <p:grpSpPr>
          <a:xfrm>
            <a:off x="8339772" y="2422670"/>
            <a:ext cx="548640" cy="369332"/>
            <a:chOff x="16093763" y="998320"/>
            <a:chExt cx="548640" cy="369332"/>
          </a:xfrm>
        </p:grpSpPr>
        <p:sp>
          <p:nvSpPr>
            <p:cNvPr id="14" name="Oval 13">
              <a:extLst>
                <a:ext uri="{FF2B5EF4-FFF2-40B4-BE49-F238E27FC236}">
                  <a16:creationId xmlns:a16="http://schemas.microsoft.com/office/drawing/2014/main" id="{9238B510-7139-F72F-CE93-D3C5C8C52594}"/>
                </a:ext>
              </a:extLst>
            </p:cNvPr>
            <p:cNvSpPr/>
            <p:nvPr/>
          </p:nvSpPr>
          <p:spPr>
            <a:xfrm>
              <a:off x="16230923" y="104780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17" name="TextBox 16">
              <a:extLst>
                <a:ext uri="{FF2B5EF4-FFF2-40B4-BE49-F238E27FC236}">
                  <a16:creationId xmlns:a16="http://schemas.microsoft.com/office/drawing/2014/main" id="{4E98B138-EC79-7BE9-DCCE-7B77B5FFC322}"/>
                </a:ext>
              </a:extLst>
            </p:cNvPr>
            <p:cNvSpPr txBox="1"/>
            <p:nvPr/>
          </p:nvSpPr>
          <p:spPr>
            <a:xfrm>
              <a:off x="16093763" y="998320"/>
              <a:ext cx="548640" cy="369332"/>
            </a:xfrm>
            <a:prstGeom prst="rect">
              <a:avLst/>
            </a:prstGeom>
            <a:noFill/>
          </p:spPr>
          <p:txBody>
            <a:bodyPr wrap="square" rtlCol="0">
              <a:spAutoFit/>
            </a:bodyPr>
            <a:lstStyle/>
            <a:p>
              <a:pPr algn="ctr"/>
              <a:r>
                <a:rPr lang="fr" b="1">
                  <a:latin typeface="Univers Condensed" panose="020B0506020202050204" pitchFamily="34" charset="0"/>
                </a:rPr>
                <a:t>18</a:t>
              </a:r>
            </a:p>
          </p:txBody>
        </p:sp>
      </p:grpSp>
    </p:spTree>
    <p:extLst>
      <p:ext uri="{BB962C8B-B14F-4D97-AF65-F5344CB8AC3E}">
        <p14:creationId xmlns:p14="http://schemas.microsoft.com/office/powerpoint/2010/main" val="2247872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306670"/>
            <a:ext cx="386843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Cliquez sur l'icône Select Store (Sélectionner un magasin) en haut de la page d'accueil.</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14" name="object 6">
            <a:extLst>
              <a:ext uri="{FF2B5EF4-FFF2-40B4-BE49-F238E27FC236}">
                <a16:creationId xmlns:a16="http://schemas.microsoft.com/office/drawing/2014/main" id="{1B07ED21-067F-EFF7-4D73-BD13C1CF7E52}"/>
              </a:ext>
            </a:extLst>
          </p:cNvPr>
          <p:cNvSpPr txBox="1"/>
          <p:nvPr/>
        </p:nvSpPr>
        <p:spPr>
          <a:xfrm>
            <a:off x="1403043" y="3730757"/>
            <a:ext cx="3874602"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Saisissez votre emplacement, choisissez un concessionnaire local, puis cliquez sur </a:t>
            </a:r>
            <a:r>
              <a:rPr lang="fr" sz="2000" b="1">
                <a:latin typeface="Univers Condensed Light" panose="020B0306020202040204" pitchFamily="34" charset="0"/>
              </a:rPr>
              <a:t>Sélectionner un magasin</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16" name="Oval 15">
            <a:extLst>
              <a:ext uri="{FF2B5EF4-FFF2-40B4-BE49-F238E27FC236}">
                <a16:creationId xmlns:a16="http://schemas.microsoft.com/office/drawing/2014/main" id="{846AA7C1-A4B3-F3F6-0A8F-6224F8945093}"/>
              </a:ext>
            </a:extLst>
          </p:cNvPr>
          <p:cNvSpPr/>
          <p:nvPr/>
        </p:nvSpPr>
        <p:spPr>
          <a:xfrm>
            <a:off x="766607" y="367671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8" name="Picture 7" descr="Une capture d'écran d'ordinateur d'un site Web&#10;&#10;Description générée automatiquement">
            <a:extLst>
              <a:ext uri="{FF2B5EF4-FFF2-40B4-BE49-F238E27FC236}">
                <a16:creationId xmlns:a16="http://schemas.microsoft.com/office/drawing/2014/main" id="{7BF1873A-1D95-81FA-EC37-60AC6F9E91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32947" y="1906108"/>
            <a:ext cx="7059576" cy="4236194"/>
          </a:xfrm>
          <a:prstGeom prst="rect">
            <a:avLst/>
          </a:prstGeom>
        </p:spPr>
      </p:pic>
      <p:pic>
        <p:nvPicPr>
          <p:cNvPr id="19" name="Picture 18">
            <a:hlinkClick r:id="rId5" action="ppaction://hlinksldjump"/>
            <a:extLst>
              <a:ext uri="{FF2B5EF4-FFF2-40B4-BE49-F238E27FC236}">
                <a16:creationId xmlns:a16="http://schemas.microsoft.com/office/drawing/2014/main" id="{A12CC7B1-945D-5711-5D1A-04933E87F8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2" name="Picture 21" descr="Une épingle blanche avec un cercle au milieu&#10;&#10;Description générée automatiquement">
            <a:extLst>
              <a:ext uri="{FF2B5EF4-FFF2-40B4-BE49-F238E27FC236}">
                <a16:creationId xmlns:a16="http://schemas.microsoft.com/office/drawing/2014/main" id="{F6811A98-167D-D432-E853-50FA7673A03B}"/>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2864073" y="3026349"/>
            <a:ext cx="303922" cy="309476"/>
          </a:xfrm>
          <a:prstGeom prst="rect">
            <a:avLst/>
          </a:prstGeom>
        </p:spPr>
      </p:pic>
      <p:sp>
        <p:nvSpPr>
          <p:cNvPr id="3" name="object 5">
            <a:extLst>
              <a:ext uri="{FF2B5EF4-FFF2-40B4-BE49-F238E27FC236}">
                <a16:creationId xmlns:a16="http://schemas.microsoft.com/office/drawing/2014/main" id="{2FBFEB22-2855-79E6-E116-7DED49BD072C}"/>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PAIEMENT SANS COMPTE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SÉLECTIONNER UN MAGASIN</a:t>
            </a:r>
            <a:endParaRPr lang="en-US" sz="6000">
              <a:solidFill>
                <a:schemeClr val="tx1"/>
              </a:solidFill>
              <a:latin typeface="Univers Condensed" panose="020B0506020202050204" pitchFamily="34" charset="0"/>
            </a:endParaRPr>
          </a:p>
        </p:txBody>
      </p:sp>
      <p:grpSp>
        <p:nvGrpSpPr>
          <p:cNvPr id="29" name="Group 28">
            <a:extLst>
              <a:ext uri="{FF2B5EF4-FFF2-40B4-BE49-F238E27FC236}">
                <a16:creationId xmlns:a16="http://schemas.microsoft.com/office/drawing/2014/main" id="{03FA3967-94C6-E304-06D7-258196C21968}"/>
              </a:ext>
            </a:extLst>
          </p:cNvPr>
          <p:cNvGrpSpPr/>
          <p:nvPr/>
        </p:nvGrpSpPr>
        <p:grpSpPr>
          <a:xfrm>
            <a:off x="5898249" y="2332746"/>
            <a:ext cx="5127436" cy="3190776"/>
            <a:chOff x="5898249" y="2332746"/>
            <a:chExt cx="5127436" cy="3190776"/>
          </a:xfrm>
        </p:grpSpPr>
        <p:pic>
          <p:nvPicPr>
            <p:cNvPr id="26" name="Picture 25">
              <a:extLst>
                <a:ext uri="{FF2B5EF4-FFF2-40B4-BE49-F238E27FC236}">
                  <a16:creationId xmlns:a16="http://schemas.microsoft.com/office/drawing/2014/main" id="{E3EAA2B9-66AC-A94F-8379-59504B6CF79B}"/>
                </a:ext>
              </a:extLst>
            </p:cNvPr>
            <p:cNvPicPr>
              <a:picLocks noChangeAspect="1"/>
            </p:cNvPicPr>
            <p:nvPr/>
          </p:nvPicPr>
          <p:blipFill>
            <a:blip r:embed="rId8"/>
            <a:srcRect l="19469"/>
            <a:stretch>
              <a:fillRect/>
            </a:stretch>
          </p:blipFill>
          <p:spPr>
            <a:xfrm>
              <a:off x="5898250" y="2332746"/>
              <a:ext cx="5127435" cy="2879995"/>
            </a:xfrm>
            <a:prstGeom prst="rect">
              <a:avLst/>
            </a:prstGeom>
          </p:spPr>
        </p:pic>
        <p:pic>
          <p:nvPicPr>
            <p:cNvPr id="28" name="Picture 27">
              <a:extLst>
                <a:ext uri="{FF2B5EF4-FFF2-40B4-BE49-F238E27FC236}">
                  <a16:creationId xmlns:a16="http://schemas.microsoft.com/office/drawing/2014/main" id="{E09B417D-95FD-9182-6D44-E4CEADC895D8}"/>
                </a:ext>
              </a:extLst>
            </p:cNvPr>
            <p:cNvPicPr>
              <a:picLocks noChangeAspect="1"/>
            </p:cNvPicPr>
            <p:nvPr/>
          </p:nvPicPr>
          <p:blipFill>
            <a:blip r:embed="rId9"/>
            <a:srcRect l="20955" t="12191" b="75541"/>
            <a:stretch>
              <a:fillRect/>
            </a:stretch>
          </p:blipFill>
          <p:spPr>
            <a:xfrm>
              <a:off x="5898249" y="5211425"/>
              <a:ext cx="4840872" cy="312096"/>
            </a:xfrm>
            <a:prstGeom prst="rect">
              <a:avLst/>
            </a:prstGeom>
          </p:spPr>
        </p:pic>
        <p:sp>
          <p:nvSpPr>
            <p:cNvPr id="23" name="Rectangle 22">
              <a:extLst>
                <a:ext uri="{FF2B5EF4-FFF2-40B4-BE49-F238E27FC236}">
                  <a16:creationId xmlns:a16="http://schemas.microsoft.com/office/drawing/2014/main" id="{3DC5C76F-6EB7-9B66-984A-C3BBCF2707AA}"/>
                </a:ext>
              </a:extLst>
            </p:cNvPr>
            <p:cNvSpPr/>
            <p:nvPr/>
          </p:nvSpPr>
          <p:spPr>
            <a:xfrm>
              <a:off x="9136050" y="5211424"/>
              <a:ext cx="1883018" cy="312098"/>
            </a:xfrm>
            <a:prstGeom prst="rect">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A9758F8F-399F-0867-846E-5C12FC7BF352}"/>
              </a:ext>
            </a:extLst>
          </p:cNvPr>
          <p:cNvSpPr/>
          <p:nvPr/>
        </p:nvSpPr>
        <p:spPr>
          <a:xfrm>
            <a:off x="8914403" y="50802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4" name="Oval 23">
            <a:extLst>
              <a:ext uri="{FF2B5EF4-FFF2-40B4-BE49-F238E27FC236}">
                <a16:creationId xmlns:a16="http://schemas.microsoft.com/office/drawing/2014/main" id="{6A02F2C9-24C0-0D20-6CF9-CD748A7334BE}"/>
              </a:ext>
            </a:extLst>
          </p:cNvPr>
          <p:cNvSpPr/>
          <p:nvPr/>
        </p:nvSpPr>
        <p:spPr>
          <a:xfrm>
            <a:off x="7848500" y="229301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4" name="Rectangle 3">
            <a:extLst>
              <a:ext uri="{FF2B5EF4-FFF2-40B4-BE49-F238E27FC236}">
                <a16:creationId xmlns:a16="http://schemas.microsoft.com/office/drawing/2014/main" id="{A55A8DBE-F6F6-3D51-E825-8BF7B6C13E3A}"/>
              </a:ext>
            </a:extLst>
          </p:cNvPr>
          <p:cNvSpPr/>
          <p:nvPr/>
        </p:nvSpPr>
        <p:spPr>
          <a:xfrm>
            <a:off x="8224293" y="5583572"/>
            <a:ext cx="475348" cy="6333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16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4D0E3-AFBA-06E9-5F95-EFD9FAB4B9B5}"/>
              </a:ext>
            </a:extLst>
          </p:cNvPr>
          <p:cNvPicPr>
            <a:picLocks noChangeAspect="1"/>
          </p:cNvPicPr>
          <p:nvPr/>
        </p:nvPicPr>
        <p:blipFill>
          <a:blip r:embed="rId3"/>
          <a:stretch>
            <a:fillRect/>
          </a:stretch>
        </p:blipFill>
        <p:spPr>
          <a:xfrm>
            <a:off x="5426691" y="2701714"/>
            <a:ext cx="6403468" cy="2667548"/>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9" y="2306670"/>
            <a:ext cx="3474720" cy="13968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Après avoir effectué vos achats, accédez à la page Panier, vérifiez la commande, puis 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Procéder au paiement </a:t>
            </a:r>
            <a:r>
              <a:rPr kumimoji="0" lang="fr" sz="200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ou connectez-vous pour utiliser la commande rapide.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4" name="Picture 13">
            <a:hlinkClick r:id="rId5" action="ppaction://hlinksldjump"/>
            <a:extLst>
              <a:ext uri="{FF2B5EF4-FFF2-40B4-BE49-F238E27FC236}">
                <a16:creationId xmlns:a16="http://schemas.microsoft.com/office/drawing/2014/main" id="{23B252C9-9080-C5BD-AC75-3E6ECC872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CE9AFDC9-603A-9FAD-F109-74BE9EC67F79}"/>
              </a:ext>
            </a:extLst>
          </p:cNvPr>
          <p:cNvSpPr/>
          <p:nvPr/>
        </p:nvSpPr>
        <p:spPr>
          <a:xfrm>
            <a:off x="10059987" y="506065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8" name="Picture 7">
            <a:extLst>
              <a:ext uri="{FF2B5EF4-FFF2-40B4-BE49-F238E27FC236}">
                <a16:creationId xmlns:a16="http://schemas.microsoft.com/office/drawing/2014/main" id="{192FA5CF-6AA4-93A3-C0A3-BEB00F6D4D60}"/>
              </a:ext>
            </a:extLst>
          </p:cNvPr>
          <p:cNvPicPr>
            <a:picLocks noChangeAspect="1"/>
          </p:cNvPicPr>
          <p:nvPr/>
        </p:nvPicPr>
        <p:blipFill>
          <a:blip r:embed="rId7"/>
          <a:stretch>
            <a:fillRect/>
          </a:stretch>
        </p:blipFill>
        <p:spPr>
          <a:xfrm>
            <a:off x="9312778" y="3209496"/>
            <a:ext cx="190451" cy="132963"/>
          </a:xfrm>
          <a:prstGeom prst="rect">
            <a:avLst/>
          </a:prstGeom>
        </p:spPr>
      </p:pic>
      <p:sp>
        <p:nvSpPr>
          <p:cNvPr id="9" name="object 5">
            <a:extLst>
              <a:ext uri="{FF2B5EF4-FFF2-40B4-BE49-F238E27FC236}">
                <a16:creationId xmlns:a16="http://schemas.microsoft.com/office/drawing/2014/main" id="{B38E5723-9C54-DFEE-AE55-78A6B5B3C87D}"/>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PAIEMENT SANS COMPTE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CADDIE</a:t>
            </a:r>
            <a:endParaRPr lang="en-US" sz="6000">
              <a:solidFill>
                <a:schemeClr val="tx1"/>
              </a:solidFill>
              <a:latin typeface="Univers Condensed" panose="020B0506020202050204" pitchFamily="34" charset="0"/>
            </a:endParaRPr>
          </a:p>
        </p:txBody>
      </p:sp>
      <p:pic>
        <p:nvPicPr>
          <p:cNvPr id="15" name="Picture 14">
            <a:extLst>
              <a:ext uri="{FF2B5EF4-FFF2-40B4-BE49-F238E27FC236}">
                <a16:creationId xmlns:a16="http://schemas.microsoft.com/office/drawing/2014/main" id="{BC2EC6FF-C15D-B548-EAFC-90EFD73381E8}"/>
              </a:ext>
            </a:extLst>
          </p:cNvPr>
          <p:cNvPicPr>
            <a:picLocks noChangeAspect="1"/>
          </p:cNvPicPr>
          <p:nvPr/>
        </p:nvPicPr>
        <p:blipFill>
          <a:blip r:embed="rId7"/>
          <a:stretch>
            <a:fillRect/>
          </a:stretch>
        </p:blipFill>
        <p:spPr>
          <a:xfrm>
            <a:off x="9386802" y="3471066"/>
            <a:ext cx="155616" cy="90195"/>
          </a:xfrm>
          <a:prstGeom prst="rect">
            <a:avLst/>
          </a:prstGeom>
        </p:spPr>
      </p:pic>
      <p:pic>
        <p:nvPicPr>
          <p:cNvPr id="16" name="Picture 15">
            <a:extLst>
              <a:ext uri="{FF2B5EF4-FFF2-40B4-BE49-F238E27FC236}">
                <a16:creationId xmlns:a16="http://schemas.microsoft.com/office/drawing/2014/main" id="{67C02EAD-01C8-4C65-57B9-C1291F3E96D7}"/>
              </a:ext>
            </a:extLst>
          </p:cNvPr>
          <p:cNvPicPr>
            <a:picLocks noChangeAspect="1"/>
          </p:cNvPicPr>
          <p:nvPr/>
        </p:nvPicPr>
        <p:blipFill>
          <a:blip r:embed="rId7"/>
          <a:stretch>
            <a:fillRect/>
          </a:stretch>
        </p:blipFill>
        <p:spPr>
          <a:xfrm>
            <a:off x="8595790" y="5110692"/>
            <a:ext cx="237060" cy="132963"/>
          </a:xfrm>
          <a:prstGeom prst="rect">
            <a:avLst/>
          </a:prstGeom>
        </p:spPr>
      </p:pic>
    </p:spTree>
    <p:extLst>
      <p:ext uri="{BB962C8B-B14F-4D97-AF65-F5344CB8AC3E}">
        <p14:creationId xmlns:p14="http://schemas.microsoft.com/office/powerpoint/2010/main" val="2405143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3C29F34-487A-A546-9587-99C8F8B275A0}"/>
              </a:ext>
            </a:extLst>
          </p:cNvPr>
          <p:cNvPicPr>
            <a:picLocks noChangeAspect="1"/>
          </p:cNvPicPr>
          <p:nvPr/>
        </p:nvPicPr>
        <p:blipFill>
          <a:blip r:embed="rId3"/>
          <a:stretch>
            <a:fillRect/>
          </a:stretch>
        </p:blipFill>
        <p:spPr>
          <a:xfrm>
            <a:off x="8981141" y="2200679"/>
            <a:ext cx="2981842" cy="3657600"/>
          </a:xfrm>
          <a:prstGeom prst="rect">
            <a:avLst/>
          </a:prstGeom>
          <a:effectLst>
            <a:outerShdw blurRad="50800" dist="38100" dir="5400000" algn="t" rotWithShape="0">
              <a:prstClr val="black">
                <a:alpha val="40000"/>
              </a:prstClr>
            </a:outerShdw>
          </a:effectLst>
        </p:spPr>
      </p:pic>
      <p:grpSp>
        <p:nvGrpSpPr>
          <p:cNvPr id="37" name="Group 36">
            <a:extLst>
              <a:ext uri="{FF2B5EF4-FFF2-40B4-BE49-F238E27FC236}">
                <a16:creationId xmlns:a16="http://schemas.microsoft.com/office/drawing/2014/main" id="{E0352189-300F-7921-A54F-78739B2851E5}"/>
              </a:ext>
            </a:extLst>
          </p:cNvPr>
          <p:cNvGrpSpPr>
            <a:grpSpLocks noChangeAspect="1"/>
          </p:cNvGrpSpPr>
          <p:nvPr/>
        </p:nvGrpSpPr>
        <p:grpSpPr>
          <a:xfrm>
            <a:off x="5668771" y="2200679"/>
            <a:ext cx="3111759" cy="3657600"/>
            <a:chOff x="5668771" y="1972076"/>
            <a:chExt cx="3500729" cy="4114800"/>
          </a:xfrm>
        </p:grpSpPr>
        <p:pic>
          <p:nvPicPr>
            <p:cNvPr id="31" name="Picture 30">
              <a:extLst>
                <a:ext uri="{FF2B5EF4-FFF2-40B4-BE49-F238E27FC236}">
                  <a16:creationId xmlns:a16="http://schemas.microsoft.com/office/drawing/2014/main" id="{6C4EA132-350D-1E72-2061-C1381D6846BA}"/>
                </a:ext>
              </a:extLst>
            </p:cNvPr>
            <p:cNvPicPr>
              <a:picLocks noChangeAspect="1"/>
            </p:cNvPicPr>
            <p:nvPr/>
          </p:nvPicPr>
          <p:blipFill>
            <a:blip r:embed="rId4"/>
            <a:stretch>
              <a:fillRect/>
            </a:stretch>
          </p:blipFill>
          <p:spPr>
            <a:xfrm>
              <a:off x="5668771" y="1972076"/>
              <a:ext cx="3500729" cy="4114800"/>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0FAC8896-DE44-A83A-E8D5-7A4B7863DE4F}"/>
                </a:ext>
              </a:extLst>
            </p:cNvPr>
            <p:cNvPicPr>
              <a:picLocks noChangeAspect="1"/>
            </p:cNvPicPr>
            <p:nvPr/>
          </p:nvPicPr>
          <p:blipFill>
            <a:blip r:embed="rId5"/>
            <a:stretch>
              <a:fillRect/>
            </a:stretch>
          </p:blipFill>
          <p:spPr>
            <a:xfrm>
              <a:off x="5766755" y="3043500"/>
              <a:ext cx="606491" cy="118800"/>
            </a:xfrm>
            <a:prstGeom prst="rect">
              <a:avLst/>
            </a:prstGeom>
          </p:spPr>
        </p:pic>
        <p:pic>
          <p:nvPicPr>
            <p:cNvPr id="32" name="Picture 31">
              <a:extLst>
                <a:ext uri="{FF2B5EF4-FFF2-40B4-BE49-F238E27FC236}">
                  <a16:creationId xmlns:a16="http://schemas.microsoft.com/office/drawing/2014/main" id="{C70FDD45-0F72-5DAF-1F82-287C8C167390}"/>
                </a:ext>
              </a:extLst>
            </p:cNvPr>
            <p:cNvPicPr>
              <a:picLocks noChangeAspect="1"/>
            </p:cNvPicPr>
            <p:nvPr/>
          </p:nvPicPr>
          <p:blipFill>
            <a:blip r:embed="rId5"/>
            <a:stretch>
              <a:fillRect/>
            </a:stretch>
          </p:blipFill>
          <p:spPr>
            <a:xfrm>
              <a:off x="8927123" y="5429490"/>
              <a:ext cx="191970" cy="118800"/>
            </a:xfrm>
            <a:prstGeom prst="rect">
              <a:avLst/>
            </a:prstGeom>
          </p:spPr>
        </p:pic>
        <p:pic>
          <p:nvPicPr>
            <p:cNvPr id="33" name="Picture 32">
              <a:extLst>
                <a:ext uri="{FF2B5EF4-FFF2-40B4-BE49-F238E27FC236}">
                  <a16:creationId xmlns:a16="http://schemas.microsoft.com/office/drawing/2014/main" id="{112F5133-DE37-1BA6-8405-1FACCE2C58BD}"/>
                </a:ext>
              </a:extLst>
            </p:cNvPr>
            <p:cNvPicPr>
              <a:picLocks noChangeAspect="1"/>
            </p:cNvPicPr>
            <p:nvPr/>
          </p:nvPicPr>
          <p:blipFill>
            <a:blip r:embed="rId5"/>
            <a:stretch>
              <a:fillRect/>
            </a:stretch>
          </p:blipFill>
          <p:spPr>
            <a:xfrm>
              <a:off x="8824546" y="5024862"/>
              <a:ext cx="294547" cy="118800"/>
            </a:xfrm>
            <a:prstGeom prst="rect">
              <a:avLst/>
            </a:prstGeom>
          </p:spPr>
        </p:pic>
        <p:pic>
          <p:nvPicPr>
            <p:cNvPr id="34" name="Picture 33">
              <a:extLst>
                <a:ext uri="{FF2B5EF4-FFF2-40B4-BE49-F238E27FC236}">
                  <a16:creationId xmlns:a16="http://schemas.microsoft.com/office/drawing/2014/main" id="{14F67B55-D8AA-D085-4049-0D3CD496D5AC}"/>
                </a:ext>
              </a:extLst>
            </p:cNvPr>
            <p:cNvPicPr>
              <a:picLocks noChangeAspect="1"/>
            </p:cNvPicPr>
            <p:nvPr/>
          </p:nvPicPr>
          <p:blipFill>
            <a:blip r:embed="rId5"/>
            <a:stretch>
              <a:fillRect/>
            </a:stretch>
          </p:blipFill>
          <p:spPr>
            <a:xfrm>
              <a:off x="8824546" y="5759504"/>
              <a:ext cx="294547" cy="118800"/>
            </a:xfrm>
            <a:prstGeom prst="rect">
              <a:avLst/>
            </a:prstGeom>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1" y="2095327"/>
            <a:ext cx="3657600" cy="939309"/>
          </a:xfrm>
          <a:prstGeom prst="rect">
            <a:avLst/>
          </a:prstGeom>
        </p:spPr>
        <p:txBody>
          <a:bodyPr vert="horz" wrap="square" lIns="0" tIns="7316" rIns="0" bIns="0" rtlCol="0">
            <a:spAutoFit/>
          </a:bodyPr>
          <a:lstStyle/>
          <a:p>
            <a:pPr lvl="0">
              <a:lnSpc>
                <a:spcPct val="115000"/>
              </a:lnSpc>
              <a:buClr>
                <a:schemeClr val="dk1"/>
              </a:buClr>
              <a:buSzPts val="1100"/>
            </a:pPr>
            <a:r>
              <a:rPr lang="fr" dirty="0">
                <a:latin typeface="Univers Condensed Light" panose="020B0306020202040204" pitchFamily="34" charset="0"/>
              </a:rPr>
              <a:t>Pour le ramassage : remplissez toutes les instructions, sélectionnez une méthode de ramassage et incluez les coordonnées.</a:t>
            </a:r>
            <a:endParaRPr lang="en-US" dirty="0">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8F93B72C-75A6-23AD-4EA8-8DE968FABC63}"/>
              </a:ext>
            </a:extLst>
          </p:cNvPr>
          <p:cNvSpPr/>
          <p:nvPr/>
        </p:nvSpPr>
        <p:spPr>
          <a:xfrm>
            <a:off x="771985" y="204128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19" name="object 6">
            <a:extLst>
              <a:ext uri="{FF2B5EF4-FFF2-40B4-BE49-F238E27FC236}">
                <a16:creationId xmlns:a16="http://schemas.microsoft.com/office/drawing/2014/main" id="{F183DFC5-C039-846D-037D-EB4EEE2700E1}"/>
              </a:ext>
            </a:extLst>
          </p:cNvPr>
          <p:cNvSpPr txBox="1"/>
          <p:nvPr/>
        </p:nvSpPr>
        <p:spPr>
          <a:xfrm>
            <a:off x="1408420" y="3175455"/>
            <a:ext cx="3657600"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Pour la livraison : remplissez les instructions, sélectionnez un mode et un lieu de livraison, et indiquez vos coordonnées.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93472D63-5019-4492-26FA-A73FB52E1EA3}"/>
              </a:ext>
            </a:extLst>
          </p:cNvPr>
          <p:cNvSpPr/>
          <p:nvPr/>
        </p:nvSpPr>
        <p:spPr>
          <a:xfrm>
            <a:off x="771985" y="312141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21" name="object 6">
            <a:extLst>
              <a:ext uri="{FF2B5EF4-FFF2-40B4-BE49-F238E27FC236}">
                <a16:creationId xmlns:a16="http://schemas.microsoft.com/office/drawing/2014/main" id="{F4630327-525C-0476-F2EA-F7C5F16FBB78}"/>
              </a:ext>
            </a:extLst>
          </p:cNvPr>
          <p:cNvSpPr txBox="1"/>
          <p:nvPr/>
        </p:nvSpPr>
        <p:spPr>
          <a:xfrm>
            <a:off x="1403042" y="4543301"/>
            <a:ext cx="3657600" cy="939309"/>
          </a:xfrm>
          <a:prstGeom prst="rect">
            <a:avLst/>
          </a:prstGeom>
        </p:spPr>
        <p:txBody>
          <a:bodyPr vert="horz" wrap="square" lIns="0" tIns="7316" rIns="0" bIns="0" rtlCol="0">
            <a:spAutoFit/>
          </a:bodyPr>
          <a:lstStyle/>
          <a:p>
            <a:pPr>
              <a:lnSpc>
                <a:spcPct val="115000"/>
              </a:lnSpc>
              <a:buClr>
                <a:prstClr val="black"/>
              </a:buClr>
              <a:buSzPts val="1100"/>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Cochez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Yes (Oui)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pour recevoir des informations marketing et accepter les conditions d'utilisation.</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6BD44E20-8122-C05E-52B1-F0785BAFF99C}"/>
              </a:ext>
            </a:extLst>
          </p:cNvPr>
          <p:cNvSpPr/>
          <p:nvPr/>
        </p:nvSpPr>
        <p:spPr>
          <a:xfrm>
            <a:off x="766607" y="448925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11" name="object 6">
            <a:extLst>
              <a:ext uri="{FF2B5EF4-FFF2-40B4-BE49-F238E27FC236}">
                <a16:creationId xmlns:a16="http://schemas.microsoft.com/office/drawing/2014/main" id="{0F59E130-0DBF-A651-0D58-3D31B8AD74D2}"/>
              </a:ext>
            </a:extLst>
          </p:cNvPr>
          <p:cNvSpPr txBox="1"/>
          <p:nvPr/>
        </p:nvSpPr>
        <p:spPr>
          <a:xfrm>
            <a:off x="1403041" y="5597832"/>
            <a:ext cx="36576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Continuer vers le récapitulatif et le paiement</a:t>
            </a: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043D8F74-9F8B-D11D-5757-75D205E49A6C}"/>
              </a:ext>
            </a:extLst>
          </p:cNvPr>
          <p:cNvSpPr/>
          <p:nvPr/>
        </p:nvSpPr>
        <p:spPr>
          <a:xfrm>
            <a:off x="766607" y="554379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pic>
        <p:nvPicPr>
          <p:cNvPr id="28" name="Picture 27">
            <a:hlinkClick r:id="rId7" action="ppaction://hlinksldjump"/>
            <a:extLst>
              <a:ext uri="{FF2B5EF4-FFF2-40B4-BE49-F238E27FC236}">
                <a16:creationId xmlns:a16="http://schemas.microsoft.com/office/drawing/2014/main" id="{B7CD5B05-306C-CCC1-D9F2-DB9872A1E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E02A5D29-31D3-1612-E8B6-7E698A4BFAF6}"/>
              </a:ext>
            </a:extLst>
          </p:cNvPr>
          <p:cNvSpPr/>
          <p:nvPr/>
        </p:nvSpPr>
        <p:spPr>
          <a:xfrm>
            <a:off x="5531611" y="206585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25" name="Oval 24">
            <a:extLst>
              <a:ext uri="{FF2B5EF4-FFF2-40B4-BE49-F238E27FC236}">
                <a16:creationId xmlns:a16="http://schemas.microsoft.com/office/drawing/2014/main" id="{371EC324-D423-9916-35F8-513741AD8A41}"/>
              </a:ext>
            </a:extLst>
          </p:cNvPr>
          <p:cNvSpPr/>
          <p:nvPr/>
        </p:nvSpPr>
        <p:spPr>
          <a:xfrm>
            <a:off x="8843981" y="206585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26" name="Oval 25">
            <a:extLst>
              <a:ext uri="{FF2B5EF4-FFF2-40B4-BE49-F238E27FC236}">
                <a16:creationId xmlns:a16="http://schemas.microsoft.com/office/drawing/2014/main" id="{729C5DE9-CAFA-5EC0-FF24-735E1B285A4C}"/>
              </a:ext>
            </a:extLst>
          </p:cNvPr>
          <p:cNvSpPr/>
          <p:nvPr/>
        </p:nvSpPr>
        <p:spPr>
          <a:xfrm>
            <a:off x="6988512" y="437071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27" name="Oval 26">
            <a:extLst>
              <a:ext uri="{FF2B5EF4-FFF2-40B4-BE49-F238E27FC236}">
                <a16:creationId xmlns:a16="http://schemas.microsoft.com/office/drawing/2014/main" id="{FAECC07D-130D-18EC-DCD4-AB54BD6543BA}"/>
              </a:ext>
            </a:extLst>
          </p:cNvPr>
          <p:cNvSpPr/>
          <p:nvPr/>
        </p:nvSpPr>
        <p:spPr>
          <a:xfrm>
            <a:off x="8752751" y="561546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pic>
        <p:nvPicPr>
          <p:cNvPr id="38" name="Picture 37">
            <a:extLst>
              <a:ext uri="{FF2B5EF4-FFF2-40B4-BE49-F238E27FC236}">
                <a16:creationId xmlns:a16="http://schemas.microsoft.com/office/drawing/2014/main" id="{51AA3B41-161F-21E0-A209-1D04C5920885}"/>
              </a:ext>
            </a:extLst>
          </p:cNvPr>
          <p:cNvPicPr>
            <a:picLocks noChangeAspect="1"/>
          </p:cNvPicPr>
          <p:nvPr/>
        </p:nvPicPr>
        <p:blipFill>
          <a:blip r:embed="rId5"/>
          <a:stretch>
            <a:fillRect/>
          </a:stretch>
        </p:blipFill>
        <p:spPr>
          <a:xfrm>
            <a:off x="11746681" y="5303720"/>
            <a:ext cx="170640" cy="105600"/>
          </a:xfrm>
          <a:prstGeom prst="rect">
            <a:avLst/>
          </a:prstGeom>
        </p:spPr>
      </p:pic>
      <p:pic>
        <p:nvPicPr>
          <p:cNvPr id="39" name="Picture 38">
            <a:extLst>
              <a:ext uri="{FF2B5EF4-FFF2-40B4-BE49-F238E27FC236}">
                <a16:creationId xmlns:a16="http://schemas.microsoft.com/office/drawing/2014/main" id="{2F274055-D41D-874E-630D-4D1898858026}"/>
              </a:ext>
            </a:extLst>
          </p:cNvPr>
          <p:cNvPicPr>
            <a:picLocks noChangeAspect="1"/>
          </p:cNvPicPr>
          <p:nvPr/>
        </p:nvPicPr>
        <p:blipFill>
          <a:blip r:embed="rId5"/>
          <a:stretch>
            <a:fillRect/>
          </a:stretch>
        </p:blipFill>
        <p:spPr>
          <a:xfrm>
            <a:off x="11655501" y="4944051"/>
            <a:ext cx="261820" cy="105600"/>
          </a:xfrm>
          <a:prstGeom prst="rect">
            <a:avLst/>
          </a:prstGeom>
        </p:spPr>
      </p:pic>
      <p:pic>
        <p:nvPicPr>
          <p:cNvPr id="40" name="Picture 39">
            <a:extLst>
              <a:ext uri="{FF2B5EF4-FFF2-40B4-BE49-F238E27FC236}">
                <a16:creationId xmlns:a16="http://schemas.microsoft.com/office/drawing/2014/main" id="{8667C0F2-3BCA-5830-7F7E-FFEF074AD0BD}"/>
              </a:ext>
            </a:extLst>
          </p:cNvPr>
          <p:cNvPicPr>
            <a:picLocks noChangeAspect="1"/>
          </p:cNvPicPr>
          <p:nvPr/>
        </p:nvPicPr>
        <p:blipFill>
          <a:blip r:embed="rId5"/>
          <a:stretch>
            <a:fillRect/>
          </a:stretch>
        </p:blipFill>
        <p:spPr>
          <a:xfrm>
            <a:off x="11655501" y="5572349"/>
            <a:ext cx="261820" cy="105600"/>
          </a:xfrm>
          <a:prstGeom prst="rect">
            <a:avLst/>
          </a:prstGeom>
        </p:spPr>
      </p:pic>
      <p:sp>
        <p:nvSpPr>
          <p:cNvPr id="41" name="Oval 40">
            <a:extLst>
              <a:ext uri="{FF2B5EF4-FFF2-40B4-BE49-F238E27FC236}">
                <a16:creationId xmlns:a16="http://schemas.microsoft.com/office/drawing/2014/main" id="{388F8A59-525F-307E-D367-4BA857B533AE}"/>
              </a:ext>
            </a:extLst>
          </p:cNvPr>
          <p:cNvSpPr/>
          <p:nvPr/>
        </p:nvSpPr>
        <p:spPr>
          <a:xfrm>
            <a:off x="10276898" y="423948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42" name="Oval 41">
            <a:extLst>
              <a:ext uri="{FF2B5EF4-FFF2-40B4-BE49-F238E27FC236}">
                <a16:creationId xmlns:a16="http://schemas.microsoft.com/office/drawing/2014/main" id="{9651739A-5962-580E-B4C2-2DACBE00672E}"/>
              </a:ext>
            </a:extLst>
          </p:cNvPr>
          <p:cNvSpPr/>
          <p:nvPr/>
        </p:nvSpPr>
        <p:spPr>
          <a:xfrm>
            <a:off x="10961640" y="561546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6" name="object 5">
            <a:extLst>
              <a:ext uri="{FF2B5EF4-FFF2-40B4-BE49-F238E27FC236}">
                <a16:creationId xmlns:a16="http://schemas.microsoft.com/office/drawing/2014/main" id="{EDA3318A-80A1-C825-7CE9-700C2C0DA219}"/>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PAIEMENT SANS COMPTE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CUEILLETTE ET LIVRAISON</a:t>
            </a:r>
            <a:endParaRPr lang="en-US" sz="6000">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366591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FE32F96-5FD4-BB03-3179-462D2BC6EDFF}"/>
              </a:ext>
            </a:extLst>
          </p:cNvPr>
          <p:cNvGrpSpPr>
            <a:grpSpLocks noChangeAspect="1"/>
          </p:cNvGrpSpPr>
          <p:nvPr/>
        </p:nvGrpSpPr>
        <p:grpSpPr>
          <a:xfrm>
            <a:off x="8056362" y="1994188"/>
            <a:ext cx="3366632" cy="4114800"/>
            <a:chOff x="6468108" y="1691722"/>
            <a:chExt cx="4214491" cy="5151080"/>
          </a:xfrm>
          <a:effectLst>
            <a:outerShdw blurRad="50800" dist="38100" dir="5400000" algn="t" rotWithShape="0">
              <a:prstClr val="black">
                <a:alpha val="40000"/>
              </a:prstClr>
            </a:outerShdw>
          </a:effectLst>
        </p:grpSpPr>
        <p:pic>
          <p:nvPicPr>
            <p:cNvPr id="3" name="Picture 2">
              <a:extLst>
                <a:ext uri="{FF2B5EF4-FFF2-40B4-BE49-F238E27FC236}">
                  <a16:creationId xmlns:a16="http://schemas.microsoft.com/office/drawing/2014/main" id="{4792196B-144C-3125-D800-48E486E4574F}"/>
                </a:ext>
              </a:extLst>
            </p:cNvPr>
            <p:cNvPicPr>
              <a:picLocks noChangeAspect="1"/>
            </p:cNvPicPr>
            <p:nvPr/>
          </p:nvPicPr>
          <p:blipFill>
            <a:blip r:embed="rId3"/>
            <a:srcRect t="57507"/>
            <a:stretch/>
          </p:blipFill>
          <p:spPr>
            <a:xfrm>
              <a:off x="6468108" y="4511485"/>
              <a:ext cx="4214491" cy="2331317"/>
            </a:xfrm>
            <a:prstGeom prst="rect">
              <a:avLst/>
            </a:prstGeom>
            <a:effectLst/>
          </p:spPr>
        </p:pic>
        <p:pic>
          <p:nvPicPr>
            <p:cNvPr id="9" name="Picture 8">
              <a:extLst>
                <a:ext uri="{FF2B5EF4-FFF2-40B4-BE49-F238E27FC236}">
                  <a16:creationId xmlns:a16="http://schemas.microsoft.com/office/drawing/2014/main" id="{0A6017E8-9566-95D9-9783-DCDBC8C39137}"/>
                </a:ext>
              </a:extLst>
            </p:cNvPr>
            <p:cNvPicPr>
              <a:picLocks noChangeAspect="1"/>
            </p:cNvPicPr>
            <p:nvPr/>
          </p:nvPicPr>
          <p:blipFill>
            <a:blip r:embed="rId3"/>
            <a:srcRect b="48639"/>
            <a:stretch/>
          </p:blipFill>
          <p:spPr>
            <a:xfrm>
              <a:off x="6468108" y="1691722"/>
              <a:ext cx="4214491" cy="2817858"/>
            </a:xfrm>
            <a:prstGeom prst="rect">
              <a:avLst/>
            </a:prstGeom>
            <a:effectLst/>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45720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Remplissez toutes les informations de paiement.</a:t>
            </a:r>
            <a:endParaRPr lang="en-US" sz="2000">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8</a:t>
            </a:r>
          </a:p>
        </p:txBody>
      </p:sp>
      <p:sp>
        <p:nvSpPr>
          <p:cNvPr id="7" name="object 6">
            <a:extLst>
              <a:ext uri="{FF2B5EF4-FFF2-40B4-BE49-F238E27FC236}">
                <a16:creationId xmlns:a16="http://schemas.microsoft.com/office/drawing/2014/main" id="{430CA515-3736-01C2-1AFE-F0E3C5408CD8}"/>
              </a:ext>
            </a:extLst>
          </p:cNvPr>
          <p:cNvSpPr txBox="1"/>
          <p:nvPr/>
        </p:nvSpPr>
        <p:spPr>
          <a:xfrm>
            <a:off x="1408421" y="3154693"/>
            <a:ext cx="45720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Vérifiez les détails de la commande. Cliquez sur </a:t>
            </a:r>
            <a:r>
              <a:rPr lang="fr" sz="2000" b="1">
                <a:latin typeface="Univers Condensed Light" panose="020B0306020202040204" pitchFamily="34" charset="0"/>
              </a:rPr>
              <a:t>Passer la commande</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9FDACCC0-5E5C-FD52-661F-9C8E8A4EDA6E}"/>
              </a:ext>
            </a:extLst>
          </p:cNvPr>
          <p:cNvSpPr/>
          <p:nvPr/>
        </p:nvSpPr>
        <p:spPr>
          <a:xfrm>
            <a:off x="771985" y="310065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16" name="TextBox 15">
            <a:extLst>
              <a:ext uri="{FF2B5EF4-FFF2-40B4-BE49-F238E27FC236}">
                <a16:creationId xmlns:a16="http://schemas.microsoft.com/office/drawing/2014/main" id="{E66E68AE-AA50-9763-19F4-AC2A853517A8}"/>
              </a:ext>
            </a:extLst>
          </p:cNvPr>
          <p:cNvSpPr txBox="1"/>
          <p:nvPr/>
        </p:nvSpPr>
        <p:spPr>
          <a:xfrm>
            <a:off x="719196" y="3060572"/>
            <a:ext cx="548640" cy="523220"/>
          </a:xfrm>
          <a:prstGeom prst="rect">
            <a:avLst/>
          </a:prstGeom>
          <a:noFill/>
        </p:spPr>
        <p:txBody>
          <a:bodyPr wrap="square" rtlCol="0">
            <a:spAutoFit/>
          </a:bodyPr>
          <a:lstStyle/>
          <a:p>
            <a:pPr algn="ctr"/>
            <a:r>
              <a:rPr lang="fr" sz="2800" b="1">
                <a:latin typeface="Univers Condensed" panose="020B0506020202050204" pitchFamily="34" charset="0"/>
              </a:rPr>
              <a:t>9</a:t>
            </a:r>
          </a:p>
        </p:txBody>
      </p:sp>
      <p:sp>
        <p:nvSpPr>
          <p:cNvPr id="20" name="Oval 19">
            <a:extLst>
              <a:ext uri="{FF2B5EF4-FFF2-40B4-BE49-F238E27FC236}">
                <a16:creationId xmlns:a16="http://schemas.microsoft.com/office/drawing/2014/main" id="{7B677CF1-BD30-84EE-C864-E5BFD446E13B}"/>
              </a:ext>
            </a:extLst>
          </p:cNvPr>
          <p:cNvSpPr/>
          <p:nvPr/>
        </p:nvSpPr>
        <p:spPr>
          <a:xfrm>
            <a:off x="11340250" y="420013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9</a:t>
            </a:r>
          </a:p>
        </p:txBody>
      </p:sp>
      <p:grpSp>
        <p:nvGrpSpPr>
          <p:cNvPr id="27" name="Group 26">
            <a:extLst>
              <a:ext uri="{FF2B5EF4-FFF2-40B4-BE49-F238E27FC236}">
                <a16:creationId xmlns:a16="http://schemas.microsoft.com/office/drawing/2014/main" id="{5BC08581-0976-5E3B-4FF5-94F7316DE73C}"/>
              </a:ext>
            </a:extLst>
          </p:cNvPr>
          <p:cNvGrpSpPr/>
          <p:nvPr/>
        </p:nvGrpSpPr>
        <p:grpSpPr>
          <a:xfrm>
            <a:off x="11203090" y="2367692"/>
            <a:ext cx="548640" cy="369332"/>
            <a:chOff x="14641596" y="2679107"/>
            <a:chExt cx="548640" cy="369332"/>
          </a:xfrm>
        </p:grpSpPr>
        <p:sp>
          <p:nvSpPr>
            <p:cNvPr id="22" name="Oval 21">
              <a:extLst>
                <a:ext uri="{FF2B5EF4-FFF2-40B4-BE49-F238E27FC236}">
                  <a16:creationId xmlns:a16="http://schemas.microsoft.com/office/drawing/2014/main" id="{32AED6F1-EB27-115D-2F9B-6B0EE7060B47}"/>
                </a:ext>
              </a:extLst>
            </p:cNvPr>
            <p:cNvSpPr/>
            <p:nvPr/>
          </p:nvSpPr>
          <p:spPr>
            <a:xfrm>
              <a:off x="14778756" y="272859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3" name="TextBox 22">
              <a:extLst>
                <a:ext uri="{FF2B5EF4-FFF2-40B4-BE49-F238E27FC236}">
                  <a16:creationId xmlns:a16="http://schemas.microsoft.com/office/drawing/2014/main" id="{65D84E52-39DA-0EE6-FAA4-1440FA75CF09}"/>
                </a:ext>
              </a:extLst>
            </p:cNvPr>
            <p:cNvSpPr txBox="1"/>
            <p:nvPr/>
          </p:nvSpPr>
          <p:spPr>
            <a:xfrm>
              <a:off x="14641596" y="2679107"/>
              <a:ext cx="548640" cy="369332"/>
            </a:xfrm>
            <a:prstGeom prst="rect">
              <a:avLst/>
            </a:prstGeom>
            <a:noFill/>
          </p:spPr>
          <p:txBody>
            <a:bodyPr wrap="square" rtlCol="0">
              <a:spAutoFit/>
            </a:bodyPr>
            <a:lstStyle/>
            <a:p>
              <a:pPr algn="ctr"/>
              <a:r>
                <a:rPr lang="fr" b="1">
                  <a:latin typeface="Univers Condensed" panose="020B0506020202050204" pitchFamily="34" charset="0"/>
                </a:rPr>
                <a:t>8</a:t>
              </a:r>
            </a:p>
          </p:txBody>
        </p:sp>
      </p:grpSp>
      <p:pic>
        <p:nvPicPr>
          <p:cNvPr id="19" name="Picture 18">
            <a:hlinkClick r:id="rId5" action="ppaction://hlinksldjump"/>
            <a:extLst>
              <a:ext uri="{FF2B5EF4-FFF2-40B4-BE49-F238E27FC236}">
                <a16:creationId xmlns:a16="http://schemas.microsoft.com/office/drawing/2014/main" id="{AFCF5A20-6BC5-DB82-2C2F-CB96B856D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1" name="Picture 20">
            <a:extLst>
              <a:ext uri="{FF2B5EF4-FFF2-40B4-BE49-F238E27FC236}">
                <a16:creationId xmlns:a16="http://schemas.microsoft.com/office/drawing/2014/main" id="{AC915194-E60B-0E3E-FF0F-0F284F3DC3EC}"/>
              </a:ext>
            </a:extLst>
          </p:cNvPr>
          <p:cNvPicPr>
            <a:picLocks noChangeAspect="1"/>
          </p:cNvPicPr>
          <p:nvPr/>
        </p:nvPicPr>
        <p:blipFill>
          <a:blip r:embed="rId7"/>
          <a:stretch>
            <a:fillRect/>
          </a:stretch>
        </p:blipFill>
        <p:spPr>
          <a:xfrm>
            <a:off x="8179802" y="3048440"/>
            <a:ext cx="553119" cy="106254"/>
          </a:xfrm>
          <a:prstGeom prst="rect">
            <a:avLst/>
          </a:prstGeom>
        </p:spPr>
      </p:pic>
      <p:pic>
        <p:nvPicPr>
          <p:cNvPr id="17" name="Picture 16">
            <a:extLst>
              <a:ext uri="{FF2B5EF4-FFF2-40B4-BE49-F238E27FC236}">
                <a16:creationId xmlns:a16="http://schemas.microsoft.com/office/drawing/2014/main" id="{65750A0C-6D55-785E-074D-36A05ED3E53E}"/>
              </a:ext>
            </a:extLst>
          </p:cNvPr>
          <p:cNvPicPr>
            <a:picLocks noChangeAspect="1"/>
          </p:cNvPicPr>
          <p:nvPr/>
        </p:nvPicPr>
        <p:blipFill>
          <a:blip r:embed="rId7"/>
          <a:stretch>
            <a:fillRect/>
          </a:stretch>
        </p:blipFill>
        <p:spPr>
          <a:xfrm>
            <a:off x="8179801" y="3880246"/>
            <a:ext cx="865876" cy="183753"/>
          </a:xfrm>
          <a:prstGeom prst="rect">
            <a:avLst/>
          </a:prstGeom>
        </p:spPr>
      </p:pic>
      <p:pic>
        <p:nvPicPr>
          <p:cNvPr id="24" name="Picture 23">
            <a:extLst>
              <a:ext uri="{FF2B5EF4-FFF2-40B4-BE49-F238E27FC236}">
                <a16:creationId xmlns:a16="http://schemas.microsoft.com/office/drawing/2014/main" id="{4C4BFDF1-6D76-306D-4D7F-DC6281767765}"/>
              </a:ext>
            </a:extLst>
          </p:cNvPr>
          <p:cNvPicPr>
            <a:picLocks noChangeAspect="1"/>
          </p:cNvPicPr>
          <p:nvPr/>
        </p:nvPicPr>
        <p:blipFill>
          <a:blip r:embed="rId7"/>
          <a:stretch>
            <a:fillRect/>
          </a:stretch>
        </p:blipFill>
        <p:spPr>
          <a:xfrm>
            <a:off x="10992465" y="4439046"/>
            <a:ext cx="273664" cy="259675"/>
          </a:xfrm>
          <a:prstGeom prst="rect">
            <a:avLst/>
          </a:prstGeom>
        </p:spPr>
      </p:pic>
      <p:pic>
        <p:nvPicPr>
          <p:cNvPr id="25" name="Picture 24">
            <a:extLst>
              <a:ext uri="{FF2B5EF4-FFF2-40B4-BE49-F238E27FC236}">
                <a16:creationId xmlns:a16="http://schemas.microsoft.com/office/drawing/2014/main" id="{7B256C16-6A35-C584-12B4-6692C5ECE3C8}"/>
              </a:ext>
            </a:extLst>
          </p:cNvPr>
          <p:cNvPicPr>
            <a:picLocks noChangeAspect="1"/>
          </p:cNvPicPr>
          <p:nvPr/>
        </p:nvPicPr>
        <p:blipFill>
          <a:blip r:embed="rId7"/>
          <a:stretch>
            <a:fillRect/>
          </a:stretch>
        </p:blipFill>
        <p:spPr>
          <a:xfrm>
            <a:off x="11039987" y="5687353"/>
            <a:ext cx="273664" cy="259675"/>
          </a:xfrm>
          <a:prstGeom prst="rect">
            <a:avLst/>
          </a:prstGeom>
        </p:spPr>
      </p:pic>
      <p:pic>
        <p:nvPicPr>
          <p:cNvPr id="26" name="Picture 25">
            <a:extLst>
              <a:ext uri="{FF2B5EF4-FFF2-40B4-BE49-F238E27FC236}">
                <a16:creationId xmlns:a16="http://schemas.microsoft.com/office/drawing/2014/main" id="{44E8E994-801D-FEC2-B7E0-EFFCE2632711}"/>
              </a:ext>
            </a:extLst>
          </p:cNvPr>
          <p:cNvPicPr>
            <a:picLocks noChangeAspect="1"/>
          </p:cNvPicPr>
          <p:nvPr/>
        </p:nvPicPr>
        <p:blipFill>
          <a:blip r:embed="rId7"/>
          <a:stretch>
            <a:fillRect/>
          </a:stretch>
        </p:blipFill>
        <p:spPr>
          <a:xfrm>
            <a:off x="11039987" y="5344862"/>
            <a:ext cx="273664" cy="115320"/>
          </a:xfrm>
          <a:prstGeom prst="rect">
            <a:avLst/>
          </a:prstGeom>
        </p:spPr>
      </p:pic>
      <p:sp>
        <p:nvSpPr>
          <p:cNvPr id="10" name="object 5">
            <a:extLst>
              <a:ext uri="{FF2B5EF4-FFF2-40B4-BE49-F238E27FC236}">
                <a16:creationId xmlns:a16="http://schemas.microsoft.com/office/drawing/2014/main" id="{5F3BCB81-E755-EFA2-7D8F-8C51CF9CE24A}"/>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PAIEMENT SANS COMPTE</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PAIEMENT &amp; RÉCAPITULATIF</a:t>
            </a:r>
            <a:endParaRPr lang="en-US" sz="6000">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3237150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7453-80B3-8948-A097-B1FF72E456CD}"/>
            </a:ext>
          </a:extLst>
        </p:cNvPr>
        <p:cNvGrpSpPr/>
        <p:nvPr/>
      </p:nvGrpSpPr>
      <p:grpSpPr>
        <a:xfrm>
          <a:off x="0" y="0"/>
          <a:ext cx="0" cy="0"/>
          <a:chOff x="0" y="0"/>
          <a:chExt cx="0" cy="0"/>
        </a:xfrm>
      </p:grpSpPr>
      <p:pic>
        <p:nvPicPr>
          <p:cNvPr id="25" name="Picture 24" descr="Capture d'écran d'un ordinateur&#10;&#10;Description générée automatiquement">
            <a:extLst>
              <a:ext uri="{FF2B5EF4-FFF2-40B4-BE49-F238E27FC236}">
                <a16:creationId xmlns:a16="http://schemas.microsoft.com/office/drawing/2014/main" id="{A408EBD8-5DDF-C625-B9B7-45AD909BC12F}"/>
              </a:ext>
            </a:extLst>
          </p:cNvPr>
          <p:cNvPicPr>
            <a:picLocks noChangeAspect="1"/>
          </p:cNvPicPr>
          <p:nvPr/>
        </p:nvPicPr>
        <p:blipFill>
          <a:blip r:embed="rId3"/>
          <a:srcRect l="6869" t="17285"/>
          <a:stretch>
            <a:fillRect/>
          </a:stretch>
        </p:blipFill>
        <p:spPr>
          <a:xfrm>
            <a:off x="6325062" y="2091168"/>
            <a:ext cx="5486400" cy="2569590"/>
          </a:xfrm>
          <a:prstGeom prst="rect">
            <a:avLst/>
          </a:prstGeom>
          <a:effectLst>
            <a:outerShdw blurRad="50800" dist="38100" dir="5400000" algn="t" rotWithShape="0">
              <a:prstClr val="black">
                <a:alpha val="40000"/>
              </a:prstClr>
            </a:outerShdw>
          </a:effectLst>
        </p:spPr>
      </p:pic>
      <p:pic>
        <p:nvPicPr>
          <p:cNvPr id="28" name="Picture 27" descr="Capture d'écran d'une carte de crédit&#10;&#10;Description générée automatiquement">
            <a:extLst>
              <a:ext uri="{FF2B5EF4-FFF2-40B4-BE49-F238E27FC236}">
                <a16:creationId xmlns:a16="http://schemas.microsoft.com/office/drawing/2014/main" id="{646DE595-EB37-A3E9-40D2-6FCAE78C6B8F}"/>
              </a:ext>
            </a:extLst>
          </p:cNvPr>
          <p:cNvPicPr>
            <a:picLocks noChangeAspect="1"/>
          </p:cNvPicPr>
          <p:nvPr/>
        </p:nvPicPr>
        <p:blipFill>
          <a:blip r:embed="rId4"/>
          <a:stretch>
            <a:fillRect/>
          </a:stretch>
        </p:blipFill>
        <p:spPr>
          <a:xfrm>
            <a:off x="7103739" y="4133662"/>
            <a:ext cx="4863168" cy="1961697"/>
          </a:xfrm>
          <a:prstGeom prst="rect">
            <a:avLst/>
          </a:prstGeom>
          <a:ln w="38100" cap="sq">
            <a:noFill/>
            <a:prstDash val="solid"/>
            <a:miter lim="800000"/>
          </a:ln>
          <a:effectLst>
            <a:outerShdw blurRad="50800" dist="38100" dir="5400000" algn="t" rotWithShape="0">
              <a:prstClr val="black">
                <a:alpha val="40000"/>
              </a:prstClr>
            </a:outerShdw>
          </a:effectLst>
        </p:spPr>
      </p:pic>
      <p:sp>
        <p:nvSpPr>
          <p:cNvPr id="7" name="object 5">
            <a:extLst>
              <a:ext uri="{FF2B5EF4-FFF2-40B4-BE49-F238E27FC236}">
                <a16:creationId xmlns:a16="http://schemas.microsoft.com/office/drawing/2014/main" id="{9A3EEC4B-F26B-5AC1-3158-75FFC3B7E0FC}"/>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MODES DE PAIEMENT</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RÉCOMPENSES CAT VANTAGE</a:t>
            </a:r>
            <a:endParaRPr lang="en-US" sz="6000">
              <a:solidFill>
                <a:schemeClr val="tx1"/>
              </a:solidFill>
              <a:latin typeface="Univers Condensed" panose="020B0506020202050204" pitchFamily="34" charset="0"/>
            </a:endParaRPr>
          </a:p>
        </p:txBody>
      </p:sp>
      <p:cxnSp>
        <p:nvCxnSpPr>
          <p:cNvPr id="2" name="Straight Connector 1">
            <a:extLst>
              <a:ext uri="{FF2B5EF4-FFF2-40B4-BE49-F238E27FC236}">
                <a16:creationId xmlns:a16="http://schemas.microsoft.com/office/drawing/2014/main" id="{201BC385-771D-DE71-6A22-B3D9FCCC215F}"/>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3D53A20-C3DB-0640-1CB4-80C3DF1F8BE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F25B2767-9606-7A18-0EAC-C6C0ABE61B02}"/>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D4658554-F82F-9BEE-5394-5513A3D54404}"/>
              </a:ext>
            </a:extLst>
          </p:cNvPr>
          <p:cNvSpPr txBox="1"/>
          <p:nvPr/>
        </p:nvSpPr>
        <p:spPr>
          <a:xfrm>
            <a:off x="1406088" y="2017385"/>
            <a:ext cx="45720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Accédez à vos  paramètres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d'informations personnelles</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t>
            </a:r>
            <a:endParaRPr kumimoji="0" lang="en-US"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F4BA11CF-60EC-2498-CEAB-AC581D59BE97}"/>
              </a:ext>
            </a:extLst>
          </p:cNvPr>
          <p:cNvSpPr/>
          <p:nvPr/>
        </p:nvSpPr>
        <p:spPr>
          <a:xfrm>
            <a:off x="769653" y="196334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object 6">
            <a:extLst>
              <a:ext uri="{FF2B5EF4-FFF2-40B4-BE49-F238E27FC236}">
                <a16:creationId xmlns:a16="http://schemas.microsoft.com/office/drawing/2014/main" id="{94446E28-98FE-8102-0BAE-A371DD67930A}"/>
              </a:ext>
            </a:extLst>
          </p:cNvPr>
          <p:cNvSpPr txBox="1"/>
          <p:nvPr/>
        </p:nvSpPr>
        <p:spPr>
          <a:xfrm>
            <a:off x="1406088" y="2736219"/>
            <a:ext cx="457200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a:solidFill>
                  <a:prstClr val="black"/>
                </a:solidFill>
                <a:latin typeface="Univers Condensed Light" panose="020B0306020202040204" pitchFamily="34" charset="0"/>
                <a:sym typeface="Arial Narrow"/>
              </a:rPr>
              <a:t>Pour rejoindre le programme, sélectionnez l'onglet « Rejoindre Cat Vantage Rewards » dans le volet de navigation de gauche.</a:t>
            </a:r>
            <a:endParaRPr kumimoji="0" lang="en-US"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36752A94-DB8F-1DB8-1A43-7CBAA0C901DB}"/>
              </a:ext>
            </a:extLst>
          </p:cNvPr>
          <p:cNvSpPr/>
          <p:nvPr/>
        </p:nvSpPr>
        <p:spPr>
          <a:xfrm>
            <a:off x="769653" y="26821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1" name="object 6">
            <a:extLst>
              <a:ext uri="{FF2B5EF4-FFF2-40B4-BE49-F238E27FC236}">
                <a16:creationId xmlns:a16="http://schemas.microsoft.com/office/drawing/2014/main" id="{5E8A8041-A2A1-C39F-8EC9-5246952133E9}"/>
              </a:ext>
            </a:extLst>
          </p:cNvPr>
          <p:cNvSpPr txBox="1"/>
          <p:nvPr/>
        </p:nvSpPr>
        <p:spPr>
          <a:xfrm>
            <a:off x="1400710" y="3762446"/>
            <a:ext cx="45720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Cochez la case pour vous inscrire dès aujourd'hui et 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Rejoindre Cat Vantage Rewards</a:t>
            </a:r>
            <a:r>
              <a:rPr kumimoji="0" lang="fr"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t>
            </a:r>
          </a:p>
        </p:txBody>
      </p:sp>
      <p:sp>
        <p:nvSpPr>
          <p:cNvPr id="23" name="Oval 22">
            <a:extLst>
              <a:ext uri="{FF2B5EF4-FFF2-40B4-BE49-F238E27FC236}">
                <a16:creationId xmlns:a16="http://schemas.microsoft.com/office/drawing/2014/main" id="{F4486138-5E52-7B16-1F1F-D876FBA4C581}"/>
              </a:ext>
            </a:extLst>
          </p:cNvPr>
          <p:cNvSpPr/>
          <p:nvPr/>
        </p:nvSpPr>
        <p:spPr>
          <a:xfrm>
            <a:off x="764275" y="370840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4" name="object 6">
            <a:extLst>
              <a:ext uri="{FF2B5EF4-FFF2-40B4-BE49-F238E27FC236}">
                <a16:creationId xmlns:a16="http://schemas.microsoft.com/office/drawing/2014/main" id="{92C4E8B0-1839-C5F9-8097-C3E2BB4DD273}"/>
              </a:ext>
            </a:extLst>
          </p:cNvPr>
          <p:cNvSpPr txBox="1"/>
          <p:nvPr/>
        </p:nvSpPr>
        <p:spPr>
          <a:xfrm>
            <a:off x="1400710" y="4502241"/>
            <a:ext cx="457200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Après votre adhésion, vous pouvez consulter le solde de récompenses et les crédits Cat de votre compte dans l'onglet Cat Vantage Rewards.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E3D719E8-93AA-8E6D-5DF6-F93988EBAB38}"/>
              </a:ext>
            </a:extLst>
          </p:cNvPr>
          <p:cNvSpPr/>
          <p:nvPr/>
        </p:nvSpPr>
        <p:spPr>
          <a:xfrm>
            <a:off x="764275" y="444819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5" name="TextBox 14">
            <a:extLst>
              <a:ext uri="{FF2B5EF4-FFF2-40B4-BE49-F238E27FC236}">
                <a16:creationId xmlns:a16="http://schemas.microsoft.com/office/drawing/2014/main" id="{65954EB9-D582-5A2F-6111-A2BD345D2E3E}"/>
              </a:ext>
            </a:extLst>
          </p:cNvPr>
          <p:cNvSpPr txBox="1"/>
          <p:nvPr/>
        </p:nvSpPr>
        <p:spPr>
          <a:xfrm>
            <a:off x="711486" y="1924004"/>
            <a:ext cx="548640" cy="523220"/>
          </a:xfrm>
          <a:prstGeom prst="rect">
            <a:avLst/>
          </a:prstGeom>
          <a:noFill/>
        </p:spPr>
        <p:txBody>
          <a:bodyPr wrap="square" rtlCol="0">
            <a:spAutoFit/>
          </a:bodyPr>
          <a:lstStyle/>
          <a:p>
            <a:pPr algn="ctr"/>
            <a:r>
              <a:rPr lang="fr" sz="2800" b="1">
                <a:latin typeface="Univers Condensed" panose="020B0506020202050204" pitchFamily="34" charset="0"/>
              </a:rPr>
              <a:t>1</a:t>
            </a:r>
          </a:p>
        </p:txBody>
      </p:sp>
      <p:sp>
        <p:nvSpPr>
          <p:cNvPr id="16" name="TextBox 15">
            <a:extLst>
              <a:ext uri="{FF2B5EF4-FFF2-40B4-BE49-F238E27FC236}">
                <a16:creationId xmlns:a16="http://schemas.microsoft.com/office/drawing/2014/main" id="{CEBE0362-FCA9-07AC-0EF7-AADEEA1D2E29}"/>
              </a:ext>
            </a:extLst>
          </p:cNvPr>
          <p:cNvSpPr txBox="1"/>
          <p:nvPr/>
        </p:nvSpPr>
        <p:spPr>
          <a:xfrm>
            <a:off x="711486" y="2638873"/>
            <a:ext cx="548640" cy="523220"/>
          </a:xfrm>
          <a:prstGeom prst="rect">
            <a:avLst/>
          </a:prstGeom>
          <a:noFill/>
        </p:spPr>
        <p:txBody>
          <a:bodyPr wrap="square" rtlCol="0">
            <a:spAutoFit/>
          </a:bodyPr>
          <a:lstStyle/>
          <a:p>
            <a:pPr algn="ctr"/>
            <a:r>
              <a:rPr lang="fr" sz="2800" b="1">
                <a:latin typeface="Univers Condensed" panose="020B0506020202050204" pitchFamily="34" charset="0"/>
              </a:rPr>
              <a:t>2</a:t>
            </a:r>
          </a:p>
        </p:txBody>
      </p:sp>
      <p:sp>
        <p:nvSpPr>
          <p:cNvPr id="17" name="TextBox 16">
            <a:extLst>
              <a:ext uri="{FF2B5EF4-FFF2-40B4-BE49-F238E27FC236}">
                <a16:creationId xmlns:a16="http://schemas.microsoft.com/office/drawing/2014/main" id="{1FC1B9CC-25B5-83CB-096F-C32B5D586F85}"/>
              </a:ext>
            </a:extLst>
          </p:cNvPr>
          <p:cNvSpPr txBox="1"/>
          <p:nvPr/>
        </p:nvSpPr>
        <p:spPr>
          <a:xfrm>
            <a:off x="716864" y="3668325"/>
            <a:ext cx="548640" cy="523220"/>
          </a:xfrm>
          <a:prstGeom prst="rect">
            <a:avLst/>
          </a:prstGeom>
          <a:noFill/>
        </p:spPr>
        <p:txBody>
          <a:bodyPr wrap="square" rtlCol="0">
            <a:spAutoFit/>
          </a:bodyPr>
          <a:lstStyle/>
          <a:p>
            <a:pPr algn="ctr"/>
            <a:r>
              <a:rPr lang="fr" sz="2800" b="1">
                <a:latin typeface="Univers Condensed" panose="020B0506020202050204" pitchFamily="34" charset="0"/>
              </a:rPr>
              <a:t>3</a:t>
            </a:r>
          </a:p>
        </p:txBody>
      </p:sp>
      <p:sp>
        <p:nvSpPr>
          <p:cNvPr id="22" name="TextBox 21">
            <a:extLst>
              <a:ext uri="{FF2B5EF4-FFF2-40B4-BE49-F238E27FC236}">
                <a16:creationId xmlns:a16="http://schemas.microsoft.com/office/drawing/2014/main" id="{54F6CE49-4D72-859E-2EAD-88E55338914E}"/>
              </a:ext>
            </a:extLst>
          </p:cNvPr>
          <p:cNvSpPr txBox="1"/>
          <p:nvPr/>
        </p:nvSpPr>
        <p:spPr>
          <a:xfrm>
            <a:off x="711486" y="4404986"/>
            <a:ext cx="548640" cy="523220"/>
          </a:xfrm>
          <a:prstGeom prst="rect">
            <a:avLst/>
          </a:prstGeom>
          <a:noFill/>
        </p:spPr>
        <p:txBody>
          <a:bodyPr wrap="square" rtlCol="0">
            <a:spAutoFit/>
          </a:bodyPr>
          <a:lstStyle/>
          <a:p>
            <a:pPr algn="ctr"/>
            <a:r>
              <a:rPr lang="fr" sz="2800" b="1">
                <a:latin typeface="Univers Condensed" panose="020B0506020202050204" pitchFamily="34" charset="0"/>
              </a:rPr>
              <a:t>4</a:t>
            </a:r>
          </a:p>
        </p:txBody>
      </p:sp>
      <p:pic>
        <p:nvPicPr>
          <p:cNvPr id="8" name="Picture 7">
            <a:hlinkClick r:id="rId6" action="ppaction://hlinksldjump"/>
            <a:extLst>
              <a:ext uri="{FF2B5EF4-FFF2-40B4-BE49-F238E27FC236}">
                <a16:creationId xmlns:a16="http://schemas.microsoft.com/office/drawing/2014/main" id="{5F82CFC9-2B4C-2870-DDEF-AD60B3949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grpSp>
        <p:nvGrpSpPr>
          <p:cNvPr id="27" name="Group 26">
            <a:extLst>
              <a:ext uri="{FF2B5EF4-FFF2-40B4-BE49-F238E27FC236}">
                <a16:creationId xmlns:a16="http://schemas.microsoft.com/office/drawing/2014/main" id="{95716ECA-AB71-9D5D-81DD-DD86BFD61B14}"/>
              </a:ext>
            </a:extLst>
          </p:cNvPr>
          <p:cNvGrpSpPr/>
          <p:nvPr/>
        </p:nvGrpSpPr>
        <p:grpSpPr>
          <a:xfrm>
            <a:off x="6050547" y="2432089"/>
            <a:ext cx="548640" cy="369332"/>
            <a:chOff x="6303674" y="4112088"/>
            <a:chExt cx="548640" cy="369332"/>
          </a:xfrm>
        </p:grpSpPr>
        <p:sp>
          <p:nvSpPr>
            <p:cNvPr id="30" name="Oval 29">
              <a:extLst>
                <a:ext uri="{FF2B5EF4-FFF2-40B4-BE49-F238E27FC236}">
                  <a16:creationId xmlns:a16="http://schemas.microsoft.com/office/drawing/2014/main" id="{B888F614-B967-91E6-4752-A27512E027B8}"/>
                </a:ext>
              </a:extLst>
            </p:cNvPr>
            <p:cNvSpPr/>
            <p:nvPr/>
          </p:nvSpPr>
          <p:spPr>
            <a:xfrm>
              <a:off x="6440834" y="41595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1" name="TextBox 30">
              <a:extLst>
                <a:ext uri="{FF2B5EF4-FFF2-40B4-BE49-F238E27FC236}">
                  <a16:creationId xmlns:a16="http://schemas.microsoft.com/office/drawing/2014/main" id="{847C4805-B694-5C21-0C82-D22A203194AB}"/>
                </a:ext>
              </a:extLst>
            </p:cNvPr>
            <p:cNvSpPr txBox="1"/>
            <p:nvPr/>
          </p:nvSpPr>
          <p:spPr>
            <a:xfrm>
              <a:off x="6303674" y="4112088"/>
              <a:ext cx="548640" cy="369332"/>
            </a:xfrm>
            <a:prstGeom prst="rect">
              <a:avLst/>
            </a:prstGeom>
            <a:noFill/>
          </p:spPr>
          <p:txBody>
            <a:bodyPr wrap="square" rtlCol="0">
              <a:spAutoFit/>
            </a:bodyPr>
            <a:lstStyle/>
            <a:p>
              <a:pPr algn="ctr"/>
              <a:r>
                <a:rPr lang="fr" b="1">
                  <a:latin typeface="Univers Condensed" panose="020B0506020202050204" pitchFamily="34" charset="0"/>
                </a:rPr>
                <a:t>1</a:t>
              </a:r>
            </a:p>
          </p:txBody>
        </p:sp>
      </p:grpSp>
      <p:grpSp>
        <p:nvGrpSpPr>
          <p:cNvPr id="32" name="Group 31">
            <a:extLst>
              <a:ext uri="{FF2B5EF4-FFF2-40B4-BE49-F238E27FC236}">
                <a16:creationId xmlns:a16="http://schemas.microsoft.com/office/drawing/2014/main" id="{91650974-2283-FC49-0756-F49CF848BE79}"/>
              </a:ext>
            </a:extLst>
          </p:cNvPr>
          <p:cNvGrpSpPr/>
          <p:nvPr/>
        </p:nvGrpSpPr>
        <p:grpSpPr>
          <a:xfrm>
            <a:off x="6050547" y="3277756"/>
            <a:ext cx="548640" cy="369332"/>
            <a:chOff x="7870674" y="4110105"/>
            <a:chExt cx="548640" cy="369332"/>
          </a:xfrm>
        </p:grpSpPr>
        <p:sp>
          <p:nvSpPr>
            <p:cNvPr id="33" name="Oval 32">
              <a:extLst>
                <a:ext uri="{FF2B5EF4-FFF2-40B4-BE49-F238E27FC236}">
                  <a16:creationId xmlns:a16="http://schemas.microsoft.com/office/drawing/2014/main" id="{19490439-C36E-574C-B33D-464CE7577040}"/>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6" name="TextBox 35">
              <a:extLst>
                <a:ext uri="{FF2B5EF4-FFF2-40B4-BE49-F238E27FC236}">
                  <a16:creationId xmlns:a16="http://schemas.microsoft.com/office/drawing/2014/main" id="{3B8A39C5-9F6A-0454-51E1-909299C327F2}"/>
                </a:ext>
              </a:extLst>
            </p:cNvPr>
            <p:cNvSpPr txBox="1"/>
            <p:nvPr/>
          </p:nvSpPr>
          <p:spPr>
            <a:xfrm>
              <a:off x="7870674" y="4110105"/>
              <a:ext cx="548640" cy="369332"/>
            </a:xfrm>
            <a:prstGeom prst="rect">
              <a:avLst/>
            </a:prstGeom>
            <a:noFill/>
          </p:spPr>
          <p:txBody>
            <a:bodyPr wrap="square" rtlCol="0">
              <a:spAutoFit/>
            </a:bodyPr>
            <a:lstStyle/>
            <a:p>
              <a:pPr algn="ctr"/>
              <a:r>
                <a:rPr lang="fr" b="1">
                  <a:latin typeface="Univers Condensed" panose="020B0506020202050204" pitchFamily="34" charset="0"/>
                </a:rPr>
                <a:t>2</a:t>
              </a:r>
            </a:p>
          </p:txBody>
        </p:sp>
      </p:grpSp>
      <p:grpSp>
        <p:nvGrpSpPr>
          <p:cNvPr id="37" name="Group 36">
            <a:extLst>
              <a:ext uri="{FF2B5EF4-FFF2-40B4-BE49-F238E27FC236}">
                <a16:creationId xmlns:a16="http://schemas.microsoft.com/office/drawing/2014/main" id="{E2D66535-59A3-4437-504C-BB8A55B142C1}"/>
              </a:ext>
            </a:extLst>
          </p:cNvPr>
          <p:cNvGrpSpPr/>
          <p:nvPr/>
        </p:nvGrpSpPr>
        <p:grpSpPr>
          <a:xfrm>
            <a:off x="7464081" y="3108322"/>
            <a:ext cx="548640" cy="369332"/>
            <a:chOff x="7134061" y="4479362"/>
            <a:chExt cx="548640" cy="369332"/>
          </a:xfrm>
        </p:grpSpPr>
        <p:sp>
          <p:nvSpPr>
            <p:cNvPr id="42" name="Oval 41">
              <a:extLst>
                <a:ext uri="{FF2B5EF4-FFF2-40B4-BE49-F238E27FC236}">
                  <a16:creationId xmlns:a16="http://schemas.microsoft.com/office/drawing/2014/main" id="{D2500FC5-3063-33C7-C2F6-8380DBE6218C}"/>
                </a:ext>
              </a:extLst>
            </p:cNvPr>
            <p:cNvSpPr/>
            <p:nvPr/>
          </p:nvSpPr>
          <p:spPr>
            <a:xfrm>
              <a:off x="7271221" y="452686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43" name="TextBox 42">
              <a:extLst>
                <a:ext uri="{FF2B5EF4-FFF2-40B4-BE49-F238E27FC236}">
                  <a16:creationId xmlns:a16="http://schemas.microsoft.com/office/drawing/2014/main" id="{F10F9A66-E2F3-4B54-2EC2-6F286E4CE4B4}"/>
                </a:ext>
              </a:extLst>
            </p:cNvPr>
            <p:cNvSpPr txBox="1"/>
            <p:nvPr/>
          </p:nvSpPr>
          <p:spPr>
            <a:xfrm>
              <a:off x="7134061" y="4479362"/>
              <a:ext cx="548640" cy="369332"/>
            </a:xfrm>
            <a:prstGeom prst="rect">
              <a:avLst/>
            </a:prstGeom>
            <a:noFill/>
          </p:spPr>
          <p:txBody>
            <a:bodyPr wrap="square" rtlCol="0">
              <a:spAutoFit/>
            </a:bodyPr>
            <a:lstStyle/>
            <a:p>
              <a:pPr algn="ctr"/>
              <a:r>
                <a:rPr lang="fr" b="1">
                  <a:latin typeface="Univers Condensed" panose="020B0506020202050204" pitchFamily="34" charset="0"/>
                </a:rPr>
                <a:t>3</a:t>
              </a:r>
            </a:p>
          </p:txBody>
        </p:sp>
      </p:grpSp>
      <p:grpSp>
        <p:nvGrpSpPr>
          <p:cNvPr id="44" name="Group 43">
            <a:extLst>
              <a:ext uri="{FF2B5EF4-FFF2-40B4-BE49-F238E27FC236}">
                <a16:creationId xmlns:a16="http://schemas.microsoft.com/office/drawing/2014/main" id="{B7967FA9-0376-9089-8236-11DBCEF116B7}"/>
              </a:ext>
            </a:extLst>
          </p:cNvPr>
          <p:cNvGrpSpPr/>
          <p:nvPr/>
        </p:nvGrpSpPr>
        <p:grpSpPr>
          <a:xfrm>
            <a:off x="11696013" y="3956615"/>
            <a:ext cx="548640" cy="369332"/>
            <a:chOff x="11309588" y="4564568"/>
            <a:chExt cx="548640" cy="369332"/>
          </a:xfrm>
        </p:grpSpPr>
        <p:sp>
          <p:nvSpPr>
            <p:cNvPr id="45" name="Oval 44">
              <a:extLst>
                <a:ext uri="{FF2B5EF4-FFF2-40B4-BE49-F238E27FC236}">
                  <a16:creationId xmlns:a16="http://schemas.microsoft.com/office/drawing/2014/main" id="{3E741CCB-5333-173B-3F8F-0C1612961066}"/>
                </a:ext>
              </a:extLst>
            </p:cNvPr>
            <p:cNvSpPr/>
            <p:nvPr/>
          </p:nvSpPr>
          <p:spPr>
            <a:xfrm>
              <a:off x="11446748" y="46120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46" name="TextBox 45">
              <a:extLst>
                <a:ext uri="{FF2B5EF4-FFF2-40B4-BE49-F238E27FC236}">
                  <a16:creationId xmlns:a16="http://schemas.microsoft.com/office/drawing/2014/main" id="{86801B1D-333B-69E5-B954-F88EE0A7FA37}"/>
                </a:ext>
              </a:extLst>
            </p:cNvPr>
            <p:cNvSpPr txBox="1"/>
            <p:nvPr/>
          </p:nvSpPr>
          <p:spPr>
            <a:xfrm>
              <a:off x="11309588" y="4564568"/>
              <a:ext cx="548640" cy="369332"/>
            </a:xfrm>
            <a:prstGeom prst="rect">
              <a:avLst/>
            </a:prstGeom>
            <a:noFill/>
          </p:spPr>
          <p:txBody>
            <a:bodyPr wrap="square" rtlCol="0">
              <a:spAutoFit/>
            </a:bodyPr>
            <a:lstStyle/>
            <a:p>
              <a:pPr algn="ctr"/>
              <a:r>
                <a:rPr lang="fr" b="1">
                  <a:latin typeface="Univers Condensed" panose="020B0506020202050204" pitchFamily="34" charset="0"/>
                </a:rPr>
                <a:t>4</a:t>
              </a:r>
            </a:p>
          </p:txBody>
        </p:sp>
      </p:grpSp>
      <p:sp>
        <p:nvSpPr>
          <p:cNvPr id="4" name="Rectangle 3">
            <a:extLst>
              <a:ext uri="{FF2B5EF4-FFF2-40B4-BE49-F238E27FC236}">
                <a16:creationId xmlns:a16="http://schemas.microsoft.com/office/drawing/2014/main" id="{772D95E8-2D3C-8A4F-623B-849C003F5F6A}"/>
              </a:ext>
            </a:extLst>
          </p:cNvPr>
          <p:cNvSpPr/>
          <p:nvPr/>
        </p:nvSpPr>
        <p:spPr>
          <a:xfrm>
            <a:off x="1400709" y="5625748"/>
            <a:ext cx="4786997" cy="686342"/>
          </a:xfrm>
          <a:prstGeom prst="rect">
            <a:avLst/>
          </a:prstGeom>
          <a:ln>
            <a:noFill/>
          </a:ln>
        </p:spPr>
        <p:txBody>
          <a:bodyPr wrap="square" lIns="0" tIns="9144" rIns="0" bIns="0">
            <a:spAutoFit/>
          </a:bodyPr>
          <a:lstStyle/>
          <a:p>
            <a:r>
              <a:rPr lang="fr" sz="1100" dirty="0">
                <a:solidFill>
                  <a:schemeClr val="bg1">
                    <a:lumMod val="50000"/>
                  </a:schemeClr>
                </a:solidFill>
                <a:latin typeface="Univers Condensed Light" panose="020B0306020202040204" pitchFamily="34" charset="0"/>
              </a:rPr>
              <a:t>*Tous les points de récompense s'accumulent en fonction des dépenses en devise locale. Les entreprises peuvent gagner jusqu'à 450 points de récompense par année civile dans le cadre de l'opportunité de gain eCommerce. </a:t>
            </a:r>
            <a:r>
              <a:rPr lang="fr" sz="1100" dirty="0">
                <a:solidFill>
                  <a:schemeClr val="bg1">
                    <a:lumMod val="50000"/>
                  </a:schemeClr>
                </a:solidFill>
                <a:latin typeface="Univers Condensed Light" panose="020B0306020202040204" pitchFamily="34" charset="0"/>
                <a:hlinkClick r:id="rId8"/>
              </a:rPr>
              <a:t>Consultez les Conditions générales du programme Cat Vantage Rewards </a:t>
            </a:r>
            <a:r>
              <a:rPr lang="fr" sz="1100" dirty="0">
                <a:solidFill>
                  <a:schemeClr val="bg1">
                    <a:lumMod val="50000"/>
                  </a:schemeClr>
                </a:solidFill>
                <a:latin typeface="Univers Condensed Light" panose="020B0306020202040204" pitchFamily="34" charset="0"/>
              </a:rPr>
              <a:t>, qui contiennent toutes les informations détaillées sur le programme.</a:t>
            </a:r>
            <a:endParaRPr lang="en-US" sz="1100" dirty="0">
              <a:latin typeface="Univers Condensed Light" panose="020B0306020202040204" pitchFamily="34" charset="0"/>
            </a:endParaRPr>
          </a:p>
        </p:txBody>
      </p:sp>
      <p:sp>
        <p:nvSpPr>
          <p:cNvPr id="34" name="Rectangle 33">
            <a:extLst>
              <a:ext uri="{FF2B5EF4-FFF2-40B4-BE49-F238E27FC236}">
                <a16:creationId xmlns:a16="http://schemas.microsoft.com/office/drawing/2014/main" id="{9A5569A4-BB10-5594-9FDD-C5E5D3C6E6A4}"/>
              </a:ext>
            </a:extLst>
          </p:cNvPr>
          <p:cNvSpPr/>
          <p:nvPr/>
        </p:nvSpPr>
        <p:spPr>
          <a:xfrm>
            <a:off x="9433287" y="323010"/>
            <a:ext cx="2758670"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Regardez cette vidéo sur Cat </a:t>
            </a:r>
            <a:r>
              <a:rPr lang="fr" sz="1600">
                <a:latin typeface="Univers Condensed Light" panose="020B0306020202040204" pitchFamily="34" charset="0"/>
                <a:hlinkClick r:id="rId9"/>
              </a:rPr>
              <a:t>Vantage Rewards</a:t>
            </a:r>
            <a:r>
              <a:rPr lang="fr" sz="1600">
                <a:latin typeface="Univers Condensed Light" panose="020B0306020202040204" pitchFamily="34" charset="0"/>
              </a:rPr>
              <a:t> pour en savoir plus. </a:t>
            </a:r>
          </a:p>
        </p:txBody>
      </p:sp>
      <p:pic>
        <p:nvPicPr>
          <p:cNvPr id="35" name="Graphic 34" descr="Commentaire Ajouter avec remplissage uni">
            <a:extLst>
              <a:ext uri="{FF2B5EF4-FFF2-40B4-BE49-F238E27FC236}">
                <a16:creationId xmlns:a16="http://schemas.microsoft.com/office/drawing/2014/main" id="{7B2C16B6-928D-7FA1-814D-7271F31D33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15953" y="121943"/>
            <a:ext cx="986909" cy="986909"/>
          </a:xfrm>
          <a:prstGeom prst="rect">
            <a:avLst/>
          </a:prstGeom>
        </p:spPr>
      </p:pic>
    </p:spTree>
    <p:extLst>
      <p:ext uri="{BB962C8B-B14F-4D97-AF65-F5344CB8AC3E}">
        <p14:creationId xmlns:p14="http://schemas.microsoft.com/office/powerpoint/2010/main" val="3804960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832F-E36E-C6CA-6544-737E12A8A83E}"/>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4BF087E4-1199-05A6-B183-AE87C8F0D6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70708" y="1974406"/>
            <a:ext cx="4701076" cy="4114800"/>
          </a:xfrm>
          <a:prstGeom prst="rect">
            <a:avLst/>
          </a:prstGeom>
          <a:effectLst>
            <a:outerShdw blurRad="50800" dist="38100" dir="5400000" algn="t" rotWithShape="0">
              <a:prstClr val="black">
                <a:alpha val="40000"/>
              </a:prstClr>
            </a:outerShdw>
          </a:effectLst>
        </p:spPr>
      </p:pic>
      <p:sp>
        <p:nvSpPr>
          <p:cNvPr id="7" name="object 5">
            <a:extLst>
              <a:ext uri="{FF2B5EF4-FFF2-40B4-BE49-F238E27FC236}">
                <a16:creationId xmlns:a16="http://schemas.microsoft.com/office/drawing/2014/main" id="{AAF24D7A-E6C8-FFBC-FDE4-0CF0526FB978}"/>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MODES DE PAIEMENT</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CRÉDITS CAT (EN DEHORS DES ÉTATS-UNIS ET DU CANADA)</a:t>
            </a:r>
            <a:endParaRPr lang="en-US" sz="6000">
              <a:solidFill>
                <a:schemeClr val="tx1"/>
              </a:solidFill>
              <a:latin typeface="Univers Condensed" panose="020B0506020202050204" pitchFamily="34" charset="0"/>
            </a:endParaRPr>
          </a:p>
        </p:txBody>
      </p:sp>
      <p:cxnSp>
        <p:nvCxnSpPr>
          <p:cNvPr id="2" name="Straight Connector 1">
            <a:extLst>
              <a:ext uri="{FF2B5EF4-FFF2-40B4-BE49-F238E27FC236}">
                <a16:creationId xmlns:a16="http://schemas.microsoft.com/office/drawing/2014/main" id="{87589CE0-D26C-802A-047C-22EDD66C5D23}"/>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99DB809-2DB9-795C-4FFA-6C322D583A9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01EC2A6F-DFA8-F8C1-9636-ED69C85F3DBE}"/>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71BF0789-5011-B0DD-BC58-2662A3D525CD}"/>
              </a:ext>
            </a:extLst>
          </p:cNvPr>
          <p:cNvSpPr txBox="1"/>
          <p:nvPr/>
        </p:nvSpPr>
        <p:spPr>
          <a:xfrm>
            <a:off x="1400710" y="1906657"/>
            <a:ext cx="5029200" cy="620760"/>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Sur la page Paiement et récapitulatif, choisissez Cat Credits (Crédits Cat) comme méthode de facturation.</a:t>
            </a:r>
            <a:endParaRPr kumimoji="0" lang="en-US"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D410D7B1-999A-CBB0-ADFA-FF8C2B24272D}"/>
              </a:ext>
            </a:extLst>
          </p:cNvPr>
          <p:cNvSpPr/>
          <p:nvPr/>
        </p:nvSpPr>
        <p:spPr>
          <a:xfrm>
            <a:off x="769653" y="185261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object 6">
            <a:extLst>
              <a:ext uri="{FF2B5EF4-FFF2-40B4-BE49-F238E27FC236}">
                <a16:creationId xmlns:a16="http://schemas.microsoft.com/office/drawing/2014/main" id="{AD75A911-5E48-58A5-3E1E-120A890A72CC}"/>
              </a:ext>
            </a:extLst>
          </p:cNvPr>
          <p:cNvSpPr txBox="1"/>
          <p:nvPr/>
        </p:nvSpPr>
        <p:spPr>
          <a:xfrm>
            <a:off x="1400710" y="2675649"/>
            <a:ext cx="5029200" cy="302212"/>
          </a:xfrm>
          <a:prstGeom prst="rect">
            <a:avLst/>
          </a:prstGeom>
        </p:spPr>
        <p:txBody>
          <a:bodyPr vert="horz" wrap="square" lIns="0" tIns="7316" rIns="0" bIns="0" rtlCol="0">
            <a:spAutoFit/>
          </a:bodyPr>
          <a:lstStyle/>
          <a:p>
            <a:pPr lvl="0">
              <a:lnSpc>
                <a:spcPct val="115000"/>
              </a:lnSpc>
              <a:buClr>
                <a:prstClr val="black"/>
              </a:buClr>
              <a:buSzPts val="1100"/>
              <a:defRPr/>
            </a:pPr>
            <a:r>
              <a:rPr lang="fr">
                <a:solidFill>
                  <a:prstClr val="black"/>
                </a:solidFill>
                <a:latin typeface="Univers Condensed Light" panose="020B0306020202040204" pitchFamily="34" charset="0"/>
                <a:ea typeface="Univers 47 Condensed Light" charset="0"/>
                <a:cs typeface="Univers 47 Condensed Light" charset="0"/>
                <a:sym typeface="Arial Narrow"/>
              </a:rPr>
              <a:t>Ajoutez les informations de votre compte de crédits Cat.</a:t>
            </a:r>
          </a:p>
        </p:txBody>
      </p:sp>
      <p:sp>
        <p:nvSpPr>
          <p:cNvPr id="20" name="Oval 19">
            <a:extLst>
              <a:ext uri="{FF2B5EF4-FFF2-40B4-BE49-F238E27FC236}">
                <a16:creationId xmlns:a16="http://schemas.microsoft.com/office/drawing/2014/main" id="{1518AFF9-B53A-650D-7608-659DFFBD5070}"/>
              </a:ext>
            </a:extLst>
          </p:cNvPr>
          <p:cNvSpPr/>
          <p:nvPr/>
        </p:nvSpPr>
        <p:spPr>
          <a:xfrm>
            <a:off x="769653" y="262160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1" name="object 6">
            <a:extLst>
              <a:ext uri="{FF2B5EF4-FFF2-40B4-BE49-F238E27FC236}">
                <a16:creationId xmlns:a16="http://schemas.microsoft.com/office/drawing/2014/main" id="{7916CB03-82E6-8E37-5A57-CA2668F205C6}"/>
              </a:ext>
            </a:extLst>
          </p:cNvPr>
          <p:cNvSpPr txBox="1"/>
          <p:nvPr/>
        </p:nvSpPr>
        <p:spPr>
          <a:xfrm>
            <a:off x="1400710" y="3152009"/>
            <a:ext cx="5029200" cy="620760"/>
          </a:xfrm>
          <a:prstGeom prst="rect">
            <a:avLst/>
          </a:prstGeom>
        </p:spPr>
        <p:txBody>
          <a:bodyPr vert="horz" wrap="square" lIns="0" tIns="7316" rIns="0" bIns="0" rtlCol="0">
            <a:spAutoFit/>
          </a:bodyPr>
          <a:lstStyle/>
          <a:p>
            <a:pPr lvl="0">
              <a:lnSpc>
                <a:spcPct val="115000"/>
              </a:lnSpc>
              <a:buClr>
                <a:prstClr val="black"/>
              </a:buClr>
              <a:buSzPts val="1100"/>
              <a:defRPr/>
            </a:pPr>
            <a:r>
              <a:rPr lang="fr">
                <a:solidFill>
                  <a:prstClr val="black"/>
                </a:solidFill>
                <a:latin typeface="Univers Condensed Light" panose="020B0306020202040204" pitchFamily="34" charset="0"/>
              </a:rPr>
              <a:t>Consultez votre solde et enregistrez les informations de votre compte de crédits Cat pour de futurs achats.</a:t>
            </a:r>
            <a:endParaRPr lang="en-US">
              <a:solidFill>
                <a:prstClr val="black"/>
              </a:solidFill>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4621FB07-674A-697D-A76A-8072542E55E5}"/>
              </a:ext>
            </a:extLst>
          </p:cNvPr>
          <p:cNvSpPr/>
          <p:nvPr/>
        </p:nvSpPr>
        <p:spPr>
          <a:xfrm>
            <a:off x="764275" y="309796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4" name="object 6">
            <a:extLst>
              <a:ext uri="{FF2B5EF4-FFF2-40B4-BE49-F238E27FC236}">
                <a16:creationId xmlns:a16="http://schemas.microsoft.com/office/drawing/2014/main" id="{8D7E2A75-504C-9F70-BFAB-98E05608DA62}"/>
              </a:ext>
            </a:extLst>
          </p:cNvPr>
          <p:cNvSpPr txBox="1"/>
          <p:nvPr/>
        </p:nvSpPr>
        <p:spPr>
          <a:xfrm>
            <a:off x="1400710" y="3932406"/>
            <a:ext cx="502920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Saisissez le montant souhaité et 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Appliquer les crédits</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Le total sera mis à jour en fonction du montant appliqué sur votre compte de crédits Cat.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5EF6046A-5EED-9A56-1D39-058CA3E967E2}"/>
              </a:ext>
            </a:extLst>
          </p:cNvPr>
          <p:cNvSpPr/>
          <p:nvPr/>
        </p:nvSpPr>
        <p:spPr>
          <a:xfrm>
            <a:off x="764275" y="387836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5" name="TextBox 14">
            <a:extLst>
              <a:ext uri="{FF2B5EF4-FFF2-40B4-BE49-F238E27FC236}">
                <a16:creationId xmlns:a16="http://schemas.microsoft.com/office/drawing/2014/main" id="{9BAA8CF5-5347-6243-F288-288BD841ACF7}"/>
              </a:ext>
            </a:extLst>
          </p:cNvPr>
          <p:cNvSpPr txBox="1"/>
          <p:nvPr/>
        </p:nvSpPr>
        <p:spPr>
          <a:xfrm>
            <a:off x="711486" y="1813276"/>
            <a:ext cx="548640" cy="523220"/>
          </a:xfrm>
          <a:prstGeom prst="rect">
            <a:avLst/>
          </a:prstGeom>
          <a:noFill/>
        </p:spPr>
        <p:txBody>
          <a:bodyPr wrap="square" rtlCol="0">
            <a:spAutoFit/>
          </a:bodyPr>
          <a:lstStyle/>
          <a:p>
            <a:pPr algn="ctr"/>
            <a:r>
              <a:rPr lang="fr" sz="2800" b="1">
                <a:latin typeface="Univers Condensed" panose="020B0506020202050204" pitchFamily="34" charset="0"/>
              </a:rPr>
              <a:t>1</a:t>
            </a:r>
          </a:p>
        </p:txBody>
      </p:sp>
      <p:sp>
        <p:nvSpPr>
          <p:cNvPr id="16" name="TextBox 15">
            <a:extLst>
              <a:ext uri="{FF2B5EF4-FFF2-40B4-BE49-F238E27FC236}">
                <a16:creationId xmlns:a16="http://schemas.microsoft.com/office/drawing/2014/main" id="{728EAD70-2AF4-D2A8-B46F-04E53076CA7B}"/>
              </a:ext>
            </a:extLst>
          </p:cNvPr>
          <p:cNvSpPr txBox="1"/>
          <p:nvPr/>
        </p:nvSpPr>
        <p:spPr>
          <a:xfrm>
            <a:off x="711486" y="2578303"/>
            <a:ext cx="548640" cy="523220"/>
          </a:xfrm>
          <a:prstGeom prst="rect">
            <a:avLst/>
          </a:prstGeom>
          <a:noFill/>
        </p:spPr>
        <p:txBody>
          <a:bodyPr wrap="square" rtlCol="0">
            <a:spAutoFit/>
          </a:bodyPr>
          <a:lstStyle/>
          <a:p>
            <a:pPr algn="ctr"/>
            <a:r>
              <a:rPr lang="fr" sz="2800" b="1">
                <a:latin typeface="Univers Condensed" panose="020B0506020202050204" pitchFamily="34" charset="0"/>
              </a:rPr>
              <a:t>2</a:t>
            </a:r>
          </a:p>
        </p:txBody>
      </p:sp>
      <p:sp>
        <p:nvSpPr>
          <p:cNvPr id="17" name="TextBox 16">
            <a:extLst>
              <a:ext uri="{FF2B5EF4-FFF2-40B4-BE49-F238E27FC236}">
                <a16:creationId xmlns:a16="http://schemas.microsoft.com/office/drawing/2014/main" id="{FC4F73CC-2164-9290-9150-7552167FA2ED}"/>
              </a:ext>
            </a:extLst>
          </p:cNvPr>
          <p:cNvSpPr txBox="1"/>
          <p:nvPr/>
        </p:nvSpPr>
        <p:spPr>
          <a:xfrm>
            <a:off x="716864" y="3057888"/>
            <a:ext cx="548640" cy="523220"/>
          </a:xfrm>
          <a:prstGeom prst="rect">
            <a:avLst/>
          </a:prstGeom>
          <a:noFill/>
        </p:spPr>
        <p:txBody>
          <a:bodyPr wrap="square" rtlCol="0">
            <a:spAutoFit/>
          </a:bodyPr>
          <a:lstStyle/>
          <a:p>
            <a:pPr algn="ctr"/>
            <a:r>
              <a:rPr lang="fr" sz="2800" b="1">
                <a:latin typeface="Univers Condensed" panose="020B0506020202050204" pitchFamily="34" charset="0"/>
              </a:rPr>
              <a:t>3</a:t>
            </a:r>
          </a:p>
        </p:txBody>
      </p:sp>
      <p:sp>
        <p:nvSpPr>
          <p:cNvPr id="22" name="TextBox 21">
            <a:extLst>
              <a:ext uri="{FF2B5EF4-FFF2-40B4-BE49-F238E27FC236}">
                <a16:creationId xmlns:a16="http://schemas.microsoft.com/office/drawing/2014/main" id="{EC5B0FA4-0773-67CC-79E0-56C65ADB5166}"/>
              </a:ext>
            </a:extLst>
          </p:cNvPr>
          <p:cNvSpPr txBox="1"/>
          <p:nvPr/>
        </p:nvSpPr>
        <p:spPr>
          <a:xfrm>
            <a:off x="711486" y="3835151"/>
            <a:ext cx="548640" cy="523220"/>
          </a:xfrm>
          <a:prstGeom prst="rect">
            <a:avLst/>
          </a:prstGeom>
          <a:noFill/>
        </p:spPr>
        <p:txBody>
          <a:bodyPr wrap="square" rtlCol="0">
            <a:spAutoFit/>
          </a:bodyPr>
          <a:lstStyle/>
          <a:p>
            <a:pPr algn="ctr"/>
            <a:r>
              <a:rPr lang="fr" sz="2800" b="1">
                <a:latin typeface="Univers Condensed" panose="020B0506020202050204" pitchFamily="34" charset="0"/>
              </a:rPr>
              <a:t>4</a:t>
            </a:r>
          </a:p>
        </p:txBody>
      </p:sp>
      <p:pic>
        <p:nvPicPr>
          <p:cNvPr id="8" name="Picture 7">
            <a:hlinkClick r:id="rId5" action="ppaction://hlinksldjump"/>
            <a:extLst>
              <a:ext uri="{FF2B5EF4-FFF2-40B4-BE49-F238E27FC236}">
                <a16:creationId xmlns:a16="http://schemas.microsoft.com/office/drawing/2014/main" id="{D219DF57-DBD5-69C8-4019-430646098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8" name="Rectangle 27">
            <a:extLst>
              <a:ext uri="{FF2B5EF4-FFF2-40B4-BE49-F238E27FC236}">
                <a16:creationId xmlns:a16="http://schemas.microsoft.com/office/drawing/2014/main" id="{9825E509-579A-3B75-A622-92A5C557E3BA}"/>
              </a:ext>
            </a:extLst>
          </p:cNvPr>
          <p:cNvSpPr/>
          <p:nvPr/>
        </p:nvSpPr>
        <p:spPr>
          <a:xfrm>
            <a:off x="9433287" y="323010"/>
            <a:ext cx="2758670"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Regardez cette vidéo sur les </a:t>
            </a:r>
            <a:r>
              <a:rPr lang="fr" sz="1600">
                <a:latin typeface="Univers Condensed Light" panose="020B0306020202040204" pitchFamily="34" charset="0"/>
                <a:hlinkClick r:id="rId7"/>
              </a:rPr>
              <a:t>crédits Cat</a:t>
            </a:r>
            <a:r>
              <a:rPr lang="fr" sz="1600">
                <a:latin typeface="Univers Condensed Light" panose="020B0306020202040204" pitchFamily="34" charset="0"/>
              </a:rPr>
              <a:t> pour en savoir plus. </a:t>
            </a:r>
          </a:p>
        </p:txBody>
      </p:sp>
      <p:pic>
        <p:nvPicPr>
          <p:cNvPr id="34" name="Graphic 33" descr="Commentaire Ajouter avec remplissage uni">
            <a:extLst>
              <a:ext uri="{FF2B5EF4-FFF2-40B4-BE49-F238E27FC236}">
                <a16:creationId xmlns:a16="http://schemas.microsoft.com/office/drawing/2014/main" id="{E43BCD9E-9B5C-ED0F-CBFD-CB9FAB902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5953" y="121943"/>
            <a:ext cx="986909" cy="986909"/>
          </a:xfrm>
          <a:prstGeom prst="rect">
            <a:avLst/>
          </a:prstGeom>
        </p:spPr>
      </p:pic>
      <p:sp>
        <p:nvSpPr>
          <p:cNvPr id="35" name="Rectangle 34">
            <a:extLst>
              <a:ext uri="{FF2B5EF4-FFF2-40B4-BE49-F238E27FC236}">
                <a16:creationId xmlns:a16="http://schemas.microsoft.com/office/drawing/2014/main" id="{DFB5DCB6-4EC6-28F9-E4CC-E4B6512E4810}"/>
              </a:ext>
            </a:extLst>
          </p:cNvPr>
          <p:cNvSpPr/>
          <p:nvPr/>
        </p:nvSpPr>
        <p:spPr>
          <a:xfrm>
            <a:off x="1400710" y="6109843"/>
            <a:ext cx="5577840" cy="193899"/>
          </a:xfrm>
          <a:prstGeom prst="rect">
            <a:avLst/>
          </a:prstGeom>
          <a:ln>
            <a:noFill/>
          </a:ln>
        </p:spPr>
        <p:txBody>
          <a:bodyPr wrap="square" lIns="0" tIns="9144" rIns="0" bIns="0">
            <a:spAutoFit/>
          </a:bodyPr>
          <a:lstStyle/>
          <a:p>
            <a:r>
              <a:rPr lang="fr" sz="1200" baseline="30000" dirty="0">
                <a:solidFill>
                  <a:schemeClr val="bg1">
                    <a:lumMod val="50000"/>
                  </a:schemeClr>
                </a:solidFill>
                <a:latin typeface="Univers Condensed Light" panose="020B0306020202040204" pitchFamily="34" charset="0"/>
              </a:rPr>
              <a:t>*</a:t>
            </a:r>
            <a:r>
              <a:rPr lang="fr" sz="1200" dirty="0">
                <a:solidFill>
                  <a:schemeClr val="bg1">
                    <a:lumMod val="50000"/>
                  </a:schemeClr>
                </a:solidFill>
                <a:latin typeface="Univers Condensed Light" panose="020B0306020202040204" pitchFamily="34" charset="0"/>
              </a:rPr>
              <a:t>Consultez www.cat.com/cat-credits pour connaître l'intégralité des règles relatives aux crédits Cat.</a:t>
            </a:r>
            <a:endParaRPr lang="en-US" sz="1200" dirty="0">
              <a:latin typeface="Univers Condensed Light" panose="020B0306020202040204" pitchFamily="34" charset="0"/>
            </a:endParaRPr>
          </a:p>
        </p:txBody>
      </p:sp>
      <p:sp>
        <p:nvSpPr>
          <p:cNvPr id="38" name="object 6">
            <a:extLst>
              <a:ext uri="{FF2B5EF4-FFF2-40B4-BE49-F238E27FC236}">
                <a16:creationId xmlns:a16="http://schemas.microsoft.com/office/drawing/2014/main" id="{0E86A461-BEF3-431F-6DB5-7C66A0DD6153}"/>
              </a:ext>
            </a:extLst>
          </p:cNvPr>
          <p:cNvSpPr txBox="1"/>
          <p:nvPr/>
        </p:nvSpPr>
        <p:spPr>
          <a:xfrm>
            <a:off x="1400710" y="5060873"/>
            <a:ext cx="5029200" cy="939309"/>
          </a:xfrm>
          <a:prstGeom prst="rect">
            <a:avLst/>
          </a:prstGeom>
        </p:spPr>
        <p:txBody>
          <a:bodyPr vert="horz" wrap="square" lIns="0" tIns="7316" rIns="0" bIns="0" rtlCol="0">
            <a:spAutoFit/>
          </a:bodyPr>
          <a:lstStyle/>
          <a:p>
            <a:pPr marL="0" marR="0" lvl="0" indent="0" defTabSz="914400" rtl="0" eaLnBrk="1" fontAlgn="auto" latinLnBrk="0" hangingPunct="1">
              <a:lnSpc>
                <a:spcPct val="115000"/>
              </a:lnSpc>
              <a:spcBef>
                <a:spcPts val="0"/>
              </a:spcBef>
              <a:spcAft>
                <a:spcPts val="0"/>
              </a:spcAft>
              <a:buClr>
                <a:prstClr val="black"/>
              </a:buClr>
              <a:buSzPts val="1100"/>
              <a:buFontTx/>
              <a:buNone/>
              <a:tabLst/>
              <a:defRPr/>
            </a:pPr>
            <a:r>
              <a:rPr lang="fr">
                <a:solidFill>
                  <a:prstClr val="black"/>
                </a:solidFill>
                <a:latin typeface="Univers Condensed Light" panose="020B0306020202040204" pitchFamily="34" charset="0"/>
              </a:rPr>
              <a:t>Si nécessaire, utilisez</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un autre mode de paiement pour couvrir le reste du total. 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Passer la commande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passer à la caisse.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9" name="Oval 38">
            <a:extLst>
              <a:ext uri="{FF2B5EF4-FFF2-40B4-BE49-F238E27FC236}">
                <a16:creationId xmlns:a16="http://schemas.microsoft.com/office/drawing/2014/main" id="{5B290342-7F9A-3E73-7086-524496BD8168}"/>
              </a:ext>
            </a:extLst>
          </p:cNvPr>
          <p:cNvSpPr/>
          <p:nvPr/>
        </p:nvSpPr>
        <p:spPr>
          <a:xfrm>
            <a:off x="817064" y="496873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0" name="TextBox 39">
            <a:extLst>
              <a:ext uri="{FF2B5EF4-FFF2-40B4-BE49-F238E27FC236}">
                <a16:creationId xmlns:a16="http://schemas.microsoft.com/office/drawing/2014/main" id="{CF050A5D-0877-3E89-86BF-463DB5BF7252}"/>
              </a:ext>
            </a:extLst>
          </p:cNvPr>
          <p:cNvSpPr txBox="1"/>
          <p:nvPr/>
        </p:nvSpPr>
        <p:spPr>
          <a:xfrm>
            <a:off x="764275" y="4925518"/>
            <a:ext cx="548640" cy="523220"/>
          </a:xfrm>
          <a:prstGeom prst="rect">
            <a:avLst/>
          </a:prstGeom>
          <a:noFill/>
        </p:spPr>
        <p:txBody>
          <a:bodyPr wrap="square" rtlCol="0">
            <a:spAutoFit/>
          </a:bodyPr>
          <a:lstStyle/>
          <a:p>
            <a:pPr algn="ctr"/>
            <a:r>
              <a:rPr lang="fr" sz="2800" b="1">
                <a:latin typeface="Univers Condensed" panose="020B0506020202050204" pitchFamily="34" charset="0"/>
              </a:rPr>
              <a:t>5</a:t>
            </a:r>
          </a:p>
        </p:txBody>
      </p:sp>
      <p:pic>
        <p:nvPicPr>
          <p:cNvPr id="6" name="Picture 5">
            <a:extLst>
              <a:ext uri="{FF2B5EF4-FFF2-40B4-BE49-F238E27FC236}">
                <a16:creationId xmlns:a16="http://schemas.microsoft.com/office/drawing/2014/main" id="{63A30ACF-CB71-10ED-BD71-4DBD40764B4A}"/>
              </a:ext>
            </a:extLst>
          </p:cNvPr>
          <p:cNvPicPr>
            <a:picLocks noChangeAspect="1"/>
          </p:cNvPicPr>
          <p:nvPr/>
        </p:nvPicPr>
        <p:blipFill>
          <a:blip r:embed="rId10"/>
          <a:stretch>
            <a:fillRect/>
          </a:stretch>
        </p:blipFill>
        <p:spPr>
          <a:xfrm>
            <a:off x="7054465" y="2631633"/>
            <a:ext cx="1453959" cy="84318"/>
          </a:xfrm>
          <a:prstGeom prst="rect">
            <a:avLst/>
          </a:prstGeom>
        </p:spPr>
      </p:pic>
      <p:pic>
        <p:nvPicPr>
          <p:cNvPr id="9" name="Picture 8">
            <a:extLst>
              <a:ext uri="{FF2B5EF4-FFF2-40B4-BE49-F238E27FC236}">
                <a16:creationId xmlns:a16="http://schemas.microsoft.com/office/drawing/2014/main" id="{E95FACE4-1837-B01C-EC4D-A474531CE1FD}"/>
              </a:ext>
            </a:extLst>
          </p:cNvPr>
          <p:cNvPicPr>
            <a:picLocks noChangeAspect="1"/>
          </p:cNvPicPr>
          <p:nvPr/>
        </p:nvPicPr>
        <p:blipFill>
          <a:blip r:embed="rId10"/>
          <a:stretch>
            <a:fillRect/>
          </a:stretch>
        </p:blipFill>
        <p:spPr>
          <a:xfrm>
            <a:off x="7054465" y="3264039"/>
            <a:ext cx="1453958" cy="213951"/>
          </a:xfrm>
          <a:prstGeom prst="rect">
            <a:avLst/>
          </a:prstGeom>
        </p:spPr>
      </p:pic>
      <p:pic>
        <p:nvPicPr>
          <p:cNvPr id="10" name="Picture 9">
            <a:extLst>
              <a:ext uri="{FF2B5EF4-FFF2-40B4-BE49-F238E27FC236}">
                <a16:creationId xmlns:a16="http://schemas.microsoft.com/office/drawing/2014/main" id="{7A04059B-5A26-FDFE-B9B8-484F64705A7B}"/>
              </a:ext>
            </a:extLst>
          </p:cNvPr>
          <p:cNvPicPr>
            <a:picLocks noChangeAspect="1"/>
          </p:cNvPicPr>
          <p:nvPr/>
        </p:nvPicPr>
        <p:blipFill>
          <a:blip r:embed="rId10"/>
          <a:stretch>
            <a:fillRect/>
          </a:stretch>
        </p:blipFill>
        <p:spPr>
          <a:xfrm>
            <a:off x="11317450" y="5171603"/>
            <a:ext cx="151520" cy="444745"/>
          </a:xfrm>
          <a:prstGeom prst="rect">
            <a:avLst/>
          </a:prstGeom>
        </p:spPr>
      </p:pic>
      <p:pic>
        <p:nvPicPr>
          <p:cNvPr id="12" name="Picture 11">
            <a:extLst>
              <a:ext uri="{FF2B5EF4-FFF2-40B4-BE49-F238E27FC236}">
                <a16:creationId xmlns:a16="http://schemas.microsoft.com/office/drawing/2014/main" id="{C06509AE-7DA4-8DF2-F86C-7325371C112F}"/>
              </a:ext>
            </a:extLst>
          </p:cNvPr>
          <p:cNvPicPr>
            <a:picLocks noChangeAspect="1"/>
          </p:cNvPicPr>
          <p:nvPr/>
        </p:nvPicPr>
        <p:blipFill>
          <a:blip r:embed="rId10"/>
          <a:stretch>
            <a:fillRect/>
          </a:stretch>
        </p:blipFill>
        <p:spPr>
          <a:xfrm>
            <a:off x="9440361" y="4125882"/>
            <a:ext cx="1151491" cy="307541"/>
          </a:xfrm>
          <a:prstGeom prst="rect">
            <a:avLst/>
          </a:prstGeom>
        </p:spPr>
      </p:pic>
      <p:pic>
        <p:nvPicPr>
          <p:cNvPr id="14" name="Picture 13">
            <a:extLst>
              <a:ext uri="{FF2B5EF4-FFF2-40B4-BE49-F238E27FC236}">
                <a16:creationId xmlns:a16="http://schemas.microsoft.com/office/drawing/2014/main" id="{ECDCF120-A877-6BBD-DF61-6C7AD6455C7A}"/>
              </a:ext>
            </a:extLst>
          </p:cNvPr>
          <p:cNvPicPr>
            <a:picLocks noChangeAspect="1"/>
          </p:cNvPicPr>
          <p:nvPr/>
        </p:nvPicPr>
        <p:blipFill>
          <a:blip r:embed="rId10"/>
          <a:stretch>
            <a:fillRect/>
          </a:stretch>
        </p:blipFill>
        <p:spPr>
          <a:xfrm>
            <a:off x="10388924" y="3043886"/>
            <a:ext cx="291228" cy="88832"/>
          </a:xfrm>
          <a:prstGeom prst="rect">
            <a:avLst/>
          </a:prstGeom>
        </p:spPr>
      </p:pic>
      <p:grpSp>
        <p:nvGrpSpPr>
          <p:cNvPr id="25" name="Group 24">
            <a:extLst>
              <a:ext uri="{FF2B5EF4-FFF2-40B4-BE49-F238E27FC236}">
                <a16:creationId xmlns:a16="http://schemas.microsoft.com/office/drawing/2014/main" id="{BC3839FF-20BB-2010-8F9B-419F682E6322}"/>
              </a:ext>
            </a:extLst>
          </p:cNvPr>
          <p:cNvGrpSpPr/>
          <p:nvPr/>
        </p:nvGrpSpPr>
        <p:grpSpPr>
          <a:xfrm>
            <a:off x="11493152" y="2475169"/>
            <a:ext cx="548640" cy="369332"/>
            <a:chOff x="6303674" y="4112088"/>
            <a:chExt cx="548640" cy="369332"/>
          </a:xfrm>
        </p:grpSpPr>
        <p:sp>
          <p:nvSpPr>
            <p:cNvPr id="27" name="Oval 26">
              <a:extLst>
                <a:ext uri="{FF2B5EF4-FFF2-40B4-BE49-F238E27FC236}">
                  <a16:creationId xmlns:a16="http://schemas.microsoft.com/office/drawing/2014/main" id="{2CA97FAB-AA82-5430-548B-8687B3F51B32}"/>
                </a:ext>
              </a:extLst>
            </p:cNvPr>
            <p:cNvSpPr/>
            <p:nvPr/>
          </p:nvSpPr>
          <p:spPr>
            <a:xfrm>
              <a:off x="6440834" y="41595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29" name="TextBox 28">
              <a:extLst>
                <a:ext uri="{FF2B5EF4-FFF2-40B4-BE49-F238E27FC236}">
                  <a16:creationId xmlns:a16="http://schemas.microsoft.com/office/drawing/2014/main" id="{34F337E1-C2FF-13B3-7B7E-D018F724B9AB}"/>
                </a:ext>
              </a:extLst>
            </p:cNvPr>
            <p:cNvSpPr txBox="1"/>
            <p:nvPr/>
          </p:nvSpPr>
          <p:spPr>
            <a:xfrm>
              <a:off x="6303674" y="4112088"/>
              <a:ext cx="548640" cy="369332"/>
            </a:xfrm>
            <a:prstGeom prst="rect">
              <a:avLst/>
            </a:prstGeom>
            <a:noFill/>
          </p:spPr>
          <p:txBody>
            <a:bodyPr wrap="square" rtlCol="0">
              <a:spAutoFit/>
            </a:bodyPr>
            <a:lstStyle/>
            <a:p>
              <a:pPr algn="ctr"/>
              <a:r>
                <a:rPr lang="fr" b="1">
                  <a:latin typeface="Univers Condensed" panose="020B0506020202050204" pitchFamily="34" charset="0"/>
                </a:rPr>
                <a:t>1</a:t>
              </a:r>
            </a:p>
          </p:txBody>
        </p:sp>
      </p:grpSp>
      <p:grpSp>
        <p:nvGrpSpPr>
          <p:cNvPr id="30" name="Group 29">
            <a:extLst>
              <a:ext uri="{FF2B5EF4-FFF2-40B4-BE49-F238E27FC236}">
                <a16:creationId xmlns:a16="http://schemas.microsoft.com/office/drawing/2014/main" id="{177FCD43-070D-7636-C95D-4D873FA41E20}"/>
              </a:ext>
            </a:extLst>
          </p:cNvPr>
          <p:cNvGrpSpPr/>
          <p:nvPr/>
        </p:nvGrpSpPr>
        <p:grpSpPr>
          <a:xfrm>
            <a:off x="8994766" y="2854687"/>
            <a:ext cx="548640" cy="369332"/>
            <a:chOff x="7870674" y="4110105"/>
            <a:chExt cx="548640" cy="369332"/>
          </a:xfrm>
        </p:grpSpPr>
        <p:sp>
          <p:nvSpPr>
            <p:cNvPr id="31" name="Oval 30">
              <a:extLst>
                <a:ext uri="{FF2B5EF4-FFF2-40B4-BE49-F238E27FC236}">
                  <a16:creationId xmlns:a16="http://schemas.microsoft.com/office/drawing/2014/main" id="{9A28D78B-1C99-9E89-5C9E-9D5ECF475CE1}"/>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2" name="TextBox 31">
              <a:extLst>
                <a:ext uri="{FF2B5EF4-FFF2-40B4-BE49-F238E27FC236}">
                  <a16:creationId xmlns:a16="http://schemas.microsoft.com/office/drawing/2014/main" id="{F842F679-A4BD-2328-8A20-9C60B660855F}"/>
                </a:ext>
              </a:extLst>
            </p:cNvPr>
            <p:cNvSpPr txBox="1"/>
            <p:nvPr/>
          </p:nvSpPr>
          <p:spPr>
            <a:xfrm>
              <a:off x="7870674" y="4110105"/>
              <a:ext cx="548640" cy="369332"/>
            </a:xfrm>
            <a:prstGeom prst="rect">
              <a:avLst/>
            </a:prstGeom>
            <a:noFill/>
          </p:spPr>
          <p:txBody>
            <a:bodyPr wrap="square" rtlCol="0">
              <a:spAutoFit/>
            </a:bodyPr>
            <a:lstStyle/>
            <a:p>
              <a:pPr algn="ctr"/>
              <a:r>
                <a:rPr lang="fr" b="1">
                  <a:latin typeface="Univers Condensed" panose="020B0506020202050204" pitchFamily="34" charset="0"/>
                </a:rPr>
                <a:t>2</a:t>
              </a:r>
            </a:p>
          </p:txBody>
        </p:sp>
      </p:grpSp>
      <p:grpSp>
        <p:nvGrpSpPr>
          <p:cNvPr id="33" name="Group 32">
            <a:extLst>
              <a:ext uri="{FF2B5EF4-FFF2-40B4-BE49-F238E27FC236}">
                <a16:creationId xmlns:a16="http://schemas.microsoft.com/office/drawing/2014/main" id="{1C95B553-71FA-5B66-D1CB-3760865D1D48}"/>
              </a:ext>
            </a:extLst>
          </p:cNvPr>
          <p:cNvGrpSpPr/>
          <p:nvPr/>
        </p:nvGrpSpPr>
        <p:grpSpPr>
          <a:xfrm>
            <a:off x="10753113" y="2854687"/>
            <a:ext cx="548640" cy="369332"/>
            <a:chOff x="7134061" y="4479362"/>
            <a:chExt cx="548640" cy="369332"/>
          </a:xfrm>
        </p:grpSpPr>
        <p:sp>
          <p:nvSpPr>
            <p:cNvPr id="36" name="Oval 35">
              <a:extLst>
                <a:ext uri="{FF2B5EF4-FFF2-40B4-BE49-F238E27FC236}">
                  <a16:creationId xmlns:a16="http://schemas.microsoft.com/office/drawing/2014/main" id="{DAF1F0B4-83F0-23E9-9D6E-9521991B62D6}"/>
                </a:ext>
              </a:extLst>
            </p:cNvPr>
            <p:cNvSpPr/>
            <p:nvPr/>
          </p:nvSpPr>
          <p:spPr>
            <a:xfrm>
              <a:off x="7271221" y="452686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37" name="TextBox 36">
              <a:extLst>
                <a:ext uri="{FF2B5EF4-FFF2-40B4-BE49-F238E27FC236}">
                  <a16:creationId xmlns:a16="http://schemas.microsoft.com/office/drawing/2014/main" id="{F3171934-AF49-89CE-AA72-B94E6B64D626}"/>
                </a:ext>
              </a:extLst>
            </p:cNvPr>
            <p:cNvSpPr txBox="1"/>
            <p:nvPr/>
          </p:nvSpPr>
          <p:spPr>
            <a:xfrm>
              <a:off x="7134061" y="4479362"/>
              <a:ext cx="548640" cy="369332"/>
            </a:xfrm>
            <a:prstGeom prst="rect">
              <a:avLst/>
            </a:prstGeom>
            <a:noFill/>
          </p:spPr>
          <p:txBody>
            <a:bodyPr wrap="square" rtlCol="0">
              <a:spAutoFit/>
            </a:bodyPr>
            <a:lstStyle/>
            <a:p>
              <a:pPr algn="ctr"/>
              <a:r>
                <a:rPr lang="fr" b="1">
                  <a:latin typeface="Univers Condensed" panose="020B0506020202050204" pitchFamily="34" charset="0"/>
                </a:rPr>
                <a:t>3</a:t>
              </a:r>
            </a:p>
          </p:txBody>
        </p:sp>
      </p:grpSp>
      <p:grpSp>
        <p:nvGrpSpPr>
          <p:cNvPr id="41" name="Group 40">
            <a:extLst>
              <a:ext uri="{FF2B5EF4-FFF2-40B4-BE49-F238E27FC236}">
                <a16:creationId xmlns:a16="http://schemas.microsoft.com/office/drawing/2014/main" id="{7FE1B0C0-68B5-8108-109F-AEE96021F4DD}"/>
              </a:ext>
            </a:extLst>
          </p:cNvPr>
          <p:cNvGrpSpPr/>
          <p:nvPr/>
        </p:nvGrpSpPr>
        <p:grpSpPr>
          <a:xfrm>
            <a:off x="8994766" y="3301293"/>
            <a:ext cx="548640" cy="369332"/>
            <a:chOff x="11309588" y="4564568"/>
            <a:chExt cx="548640" cy="369332"/>
          </a:xfrm>
        </p:grpSpPr>
        <p:sp>
          <p:nvSpPr>
            <p:cNvPr id="42" name="Oval 41">
              <a:extLst>
                <a:ext uri="{FF2B5EF4-FFF2-40B4-BE49-F238E27FC236}">
                  <a16:creationId xmlns:a16="http://schemas.microsoft.com/office/drawing/2014/main" id="{045587BB-1D0D-10C2-FDAC-990477BF25AB}"/>
                </a:ext>
              </a:extLst>
            </p:cNvPr>
            <p:cNvSpPr/>
            <p:nvPr/>
          </p:nvSpPr>
          <p:spPr>
            <a:xfrm>
              <a:off x="11446748" y="461207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43" name="TextBox 42">
              <a:extLst>
                <a:ext uri="{FF2B5EF4-FFF2-40B4-BE49-F238E27FC236}">
                  <a16:creationId xmlns:a16="http://schemas.microsoft.com/office/drawing/2014/main" id="{8C67AFB9-E6B6-5A3A-40D5-3ED75AEBA277}"/>
                </a:ext>
              </a:extLst>
            </p:cNvPr>
            <p:cNvSpPr txBox="1"/>
            <p:nvPr/>
          </p:nvSpPr>
          <p:spPr>
            <a:xfrm>
              <a:off x="11309588" y="4564568"/>
              <a:ext cx="548640" cy="369332"/>
            </a:xfrm>
            <a:prstGeom prst="rect">
              <a:avLst/>
            </a:prstGeom>
            <a:noFill/>
          </p:spPr>
          <p:txBody>
            <a:bodyPr wrap="square" rtlCol="0">
              <a:spAutoFit/>
            </a:bodyPr>
            <a:lstStyle/>
            <a:p>
              <a:pPr algn="ctr"/>
              <a:r>
                <a:rPr lang="fr" b="1">
                  <a:latin typeface="Univers Condensed" panose="020B0506020202050204" pitchFamily="34" charset="0"/>
                </a:rPr>
                <a:t>4</a:t>
              </a:r>
            </a:p>
          </p:txBody>
        </p:sp>
      </p:grpSp>
      <p:pic>
        <p:nvPicPr>
          <p:cNvPr id="45" name="Picture 44">
            <a:extLst>
              <a:ext uri="{FF2B5EF4-FFF2-40B4-BE49-F238E27FC236}">
                <a16:creationId xmlns:a16="http://schemas.microsoft.com/office/drawing/2014/main" id="{4A452467-2018-387E-44A1-15819CF9DF78}"/>
              </a:ext>
            </a:extLst>
          </p:cNvPr>
          <p:cNvPicPr>
            <a:picLocks noChangeAspect="1"/>
          </p:cNvPicPr>
          <p:nvPr/>
        </p:nvPicPr>
        <p:blipFill>
          <a:blip r:embed="rId10"/>
          <a:stretch>
            <a:fillRect/>
          </a:stretch>
        </p:blipFill>
        <p:spPr>
          <a:xfrm>
            <a:off x="11317450" y="5819325"/>
            <a:ext cx="151520" cy="71295"/>
          </a:xfrm>
          <a:prstGeom prst="rect">
            <a:avLst/>
          </a:prstGeom>
        </p:spPr>
      </p:pic>
      <p:pic>
        <p:nvPicPr>
          <p:cNvPr id="46" name="Picture 45">
            <a:extLst>
              <a:ext uri="{FF2B5EF4-FFF2-40B4-BE49-F238E27FC236}">
                <a16:creationId xmlns:a16="http://schemas.microsoft.com/office/drawing/2014/main" id="{7F29D6B4-4F20-89C9-1A85-D05F22052413}"/>
              </a:ext>
            </a:extLst>
          </p:cNvPr>
          <p:cNvPicPr>
            <a:picLocks noChangeAspect="1"/>
          </p:cNvPicPr>
          <p:nvPr/>
        </p:nvPicPr>
        <p:blipFill>
          <a:blip r:embed="rId10"/>
          <a:stretch>
            <a:fillRect/>
          </a:stretch>
        </p:blipFill>
        <p:spPr>
          <a:xfrm>
            <a:off x="7054465" y="2851332"/>
            <a:ext cx="1453959" cy="84318"/>
          </a:xfrm>
          <a:prstGeom prst="rect">
            <a:avLst/>
          </a:prstGeom>
        </p:spPr>
      </p:pic>
      <p:pic>
        <p:nvPicPr>
          <p:cNvPr id="47" name="Picture 46">
            <a:extLst>
              <a:ext uri="{FF2B5EF4-FFF2-40B4-BE49-F238E27FC236}">
                <a16:creationId xmlns:a16="http://schemas.microsoft.com/office/drawing/2014/main" id="{63B3546A-FBF0-2587-6D8D-180E43933016}"/>
              </a:ext>
            </a:extLst>
          </p:cNvPr>
          <p:cNvPicPr>
            <a:picLocks noChangeAspect="1"/>
          </p:cNvPicPr>
          <p:nvPr/>
        </p:nvPicPr>
        <p:blipFill>
          <a:blip r:embed="rId10"/>
          <a:stretch>
            <a:fillRect/>
          </a:stretch>
        </p:blipFill>
        <p:spPr>
          <a:xfrm>
            <a:off x="7054465" y="4554967"/>
            <a:ext cx="1453958" cy="325008"/>
          </a:xfrm>
          <a:prstGeom prst="rect">
            <a:avLst/>
          </a:prstGeom>
        </p:spPr>
      </p:pic>
      <p:grpSp>
        <p:nvGrpSpPr>
          <p:cNvPr id="48" name="Group 47">
            <a:extLst>
              <a:ext uri="{FF2B5EF4-FFF2-40B4-BE49-F238E27FC236}">
                <a16:creationId xmlns:a16="http://schemas.microsoft.com/office/drawing/2014/main" id="{74585CC4-6903-8223-2EC8-D6AE0960DCE9}"/>
              </a:ext>
            </a:extLst>
          </p:cNvPr>
          <p:cNvGrpSpPr/>
          <p:nvPr/>
        </p:nvGrpSpPr>
        <p:grpSpPr>
          <a:xfrm>
            <a:off x="11493152" y="4832515"/>
            <a:ext cx="548640" cy="369332"/>
            <a:chOff x="6303674" y="4112088"/>
            <a:chExt cx="548640" cy="369332"/>
          </a:xfrm>
        </p:grpSpPr>
        <p:sp>
          <p:nvSpPr>
            <p:cNvPr id="49" name="Oval 48">
              <a:extLst>
                <a:ext uri="{FF2B5EF4-FFF2-40B4-BE49-F238E27FC236}">
                  <a16:creationId xmlns:a16="http://schemas.microsoft.com/office/drawing/2014/main" id="{6043B17D-3FD3-435B-72CA-0747B88FF3B3}"/>
                </a:ext>
              </a:extLst>
            </p:cNvPr>
            <p:cNvSpPr/>
            <p:nvPr/>
          </p:nvSpPr>
          <p:spPr>
            <a:xfrm>
              <a:off x="6440834" y="415959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latin typeface="Univers Condensed" panose="020B0506020202050204" pitchFamily="34" charset="0"/>
              </a:endParaRPr>
            </a:p>
          </p:txBody>
        </p:sp>
        <p:sp>
          <p:nvSpPr>
            <p:cNvPr id="50" name="TextBox 49">
              <a:extLst>
                <a:ext uri="{FF2B5EF4-FFF2-40B4-BE49-F238E27FC236}">
                  <a16:creationId xmlns:a16="http://schemas.microsoft.com/office/drawing/2014/main" id="{78954B8D-7DC2-317C-7D98-78595741A2FB}"/>
                </a:ext>
              </a:extLst>
            </p:cNvPr>
            <p:cNvSpPr txBox="1"/>
            <p:nvPr/>
          </p:nvSpPr>
          <p:spPr>
            <a:xfrm>
              <a:off x="6303674" y="4112088"/>
              <a:ext cx="548640" cy="369332"/>
            </a:xfrm>
            <a:prstGeom prst="rect">
              <a:avLst/>
            </a:prstGeom>
            <a:noFill/>
          </p:spPr>
          <p:txBody>
            <a:bodyPr wrap="square" rtlCol="0">
              <a:spAutoFit/>
            </a:bodyPr>
            <a:lstStyle/>
            <a:p>
              <a:pPr algn="ctr"/>
              <a:r>
                <a:rPr lang="fr" b="1">
                  <a:latin typeface="Univers Condensed" panose="020B0506020202050204" pitchFamily="34" charset="0"/>
                </a:rPr>
                <a:t>5</a:t>
              </a:r>
            </a:p>
          </p:txBody>
        </p:sp>
      </p:grpSp>
    </p:spTree>
    <p:extLst>
      <p:ext uri="{BB962C8B-B14F-4D97-AF65-F5344CB8AC3E}">
        <p14:creationId xmlns:p14="http://schemas.microsoft.com/office/powerpoint/2010/main" val="899205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4D73DE42-E67E-8332-FFEC-29CED5138A42}"/>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702065" y="1655291"/>
            <a:ext cx="10787871" cy="2954655"/>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algn="ctr">
              <a:spcBef>
                <a:spcPts val="140"/>
              </a:spcBef>
            </a:pPr>
            <a:r>
              <a:rPr lang="fr" sz="9600" b="1">
                <a:solidFill>
                  <a:srgbClr val="FFFFFF"/>
                </a:solidFill>
                <a:latin typeface="Univers Condensed" panose="020B0506020202050204" pitchFamily="34" charset="0"/>
              </a:rPr>
              <a:t>CONTRÔLER </a:t>
            </a:r>
            <a:br>
              <a:rPr lang="en-US" sz="9600" b="1">
                <a:solidFill>
                  <a:srgbClr val="FFFFFF"/>
                </a:solidFill>
                <a:latin typeface="Univers Condensed" panose="020B0506020202050204" pitchFamily="34" charset="0"/>
              </a:rPr>
            </a:br>
            <a:r>
              <a:rPr lang="fr" sz="9600" b="1">
                <a:solidFill>
                  <a:srgbClr val="FFCD11"/>
                </a:solidFill>
                <a:latin typeface="Univers Condensed" panose="020B0506020202050204" pitchFamily="34" charset="0"/>
              </a:rPr>
              <a:t>LES PARAMÈTRES DU COMPTE</a:t>
            </a:r>
          </a:p>
        </p:txBody>
      </p:sp>
      <p:cxnSp>
        <p:nvCxnSpPr>
          <p:cNvPr id="20" name="Straight Connector 19">
            <a:extLst>
              <a:ext uri="{FF2B5EF4-FFF2-40B4-BE49-F238E27FC236}">
                <a16:creationId xmlns:a16="http://schemas.microsoft.com/office/drawing/2014/main" id="{3706842B-0DB8-7AA6-181B-9D6B1C06216E}"/>
              </a:ext>
            </a:extLst>
          </p:cNvPr>
          <p:cNvCxnSpPr>
            <a:cxnSpLocks/>
          </p:cNvCxnSpPr>
          <p:nvPr/>
        </p:nvCxnSpPr>
        <p:spPr>
          <a:xfrm flipH="1">
            <a:off x="3283903" y="5508364"/>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D3F2B4-393E-A2BE-FF60-CA199DB1057E}"/>
              </a:ext>
            </a:extLst>
          </p:cNvPr>
          <p:cNvCxnSpPr>
            <a:cxnSpLocks/>
          </p:cNvCxnSpPr>
          <p:nvPr/>
        </p:nvCxnSpPr>
        <p:spPr>
          <a:xfrm>
            <a:off x="3414713" y="5358345"/>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307990-8A13-C8ED-24D9-A15B0EE797D3}"/>
              </a:ext>
            </a:extLst>
          </p:cNvPr>
          <p:cNvCxnSpPr>
            <a:cxnSpLocks/>
          </p:cNvCxnSpPr>
          <p:nvPr/>
        </p:nvCxnSpPr>
        <p:spPr>
          <a:xfrm>
            <a:off x="8786813" y="5358345"/>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E929C2-2BA0-02C3-7315-9DE4170EEAAC}"/>
              </a:ext>
            </a:extLst>
          </p:cNvPr>
          <p:cNvSpPr/>
          <p:nvPr/>
        </p:nvSpPr>
        <p:spPr>
          <a:xfrm>
            <a:off x="5981880" y="5347950"/>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009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RENSEIGNEMENTS PERSONNELS</a:t>
            </a:r>
            <a:endParaRPr lang="en-US" sz="480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6">
            <a:extLst>
              <a:ext uri="{FF2B5EF4-FFF2-40B4-BE49-F238E27FC236}">
                <a16:creationId xmlns:a16="http://schemas.microsoft.com/office/drawing/2014/main" id="{D9A3AEE8-12C5-F714-376D-8FA6AEA191B5}"/>
              </a:ext>
            </a:extLst>
          </p:cNvPr>
          <p:cNvSpPr txBox="1"/>
          <p:nvPr/>
        </p:nvSpPr>
        <p:spPr>
          <a:xfrm>
            <a:off x="1408419" y="2296037"/>
            <a:ext cx="3474720" cy="1042864"/>
          </a:xfrm>
          <a:prstGeom prst="rect">
            <a:avLst/>
          </a:prstGeom>
        </p:spPr>
        <p:txBody>
          <a:bodyPr vert="horz" wrap="square" lIns="0" tIns="7316" rIns="0" bIns="0" rtlCol="0">
            <a:spAutoFit/>
          </a:bodyPr>
          <a:lstStyle/>
          <a:p>
            <a:pPr>
              <a:lnSpc>
                <a:spcPct val="115000"/>
              </a:lnSpc>
              <a:buClr>
                <a:schemeClr val="dk1"/>
              </a:buClr>
              <a:buSzPts val="1100"/>
            </a:pPr>
            <a:r>
              <a:rPr lang="fr" sz="2000">
                <a:latin typeface="Univers Condensed Light" panose="020B0306020202040204" pitchFamily="34" charset="0"/>
              </a:rPr>
              <a:t>Cliquez sur l'icône située dans le coin supérieur droit du menu de navigation. Cliquez sur </a:t>
            </a:r>
            <a:r>
              <a:rPr lang="fr" sz="2000" b="1">
                <a:latin typeface="Univers Condensed Light" panose="020B0306020202040204" pitchFamily="34" charset="0"/>
              </a:rPr>
              <a:t>Informations personnelles</a:t>
            </a:r>
            <a:r>
              <a:rPr lang="fr" sz="2000">
                <a:latin typeface="Univers Condensed Light" panose="020B0306020202040204" pitchFamily="34" charset="0"/>
              </a:rPr>
              <a:t>.</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15" name="Oval 14">
            <a:extLst>
              <a:ext uri="{FF2B5EF4-FFF2-40B4-BE49-F238E27FC236}">
                <a16:creationId xmlns:a16="http://schemas.microsoft.com/office/drawing/2014/main" id="{70BD09D8-A4DA-462A-B594-FA72B8D4242A}"/>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pic>
        <p:nvPicPr>
          <p:cNvPr id="6" name="Picture 5">
            <a:hlinkClick r:id="rId4" action="ppaction://hlinksldjump"/>
            <a:extLst>
              <a:ext uri="{FF2B5EF4-FFF2-40B4-BE49-F238E27FC236}">
                <a16:creationId xmlns:a16="http://schemas.microsoft.com/office/drawing/2014/main" id="{0FE03E49-E41D-46D7-F877-EAA581674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1" name="Picture 10" descr="Une capture d'écran d'ordinateur d'un site Web&#10;&#10;Description générée automatiquement">
            <a:extLst>
              <a:ext uri="{FF2B5EF4-FFF2-40B4-BE49-F238E27FC236}">
                <a16:creationId xmlns:a16="http://schemas.microsoft.com/office/drawing/2014/main" id="{092740DB-52C0-A542-8E62-8BE048DF8CC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3608" y="1823239"/>
            <a:ext cx="7406152" cy="4444162"/>
          </a:xfrm>
          <a:prstGeom prst="rect">
            <a:avLst/>
          </a:prstGeom>
        </p:spPr>
      </p:pic>
      <p:pic>
        <p:nvPicPr>
          <p:cNvPr id="3" name="Picture 2">
            <a:extLst>
              <a:ext uri="{FF2B5EF4-FFF2-40B4-BE49-F238E27FC236}">
                <a16:creationId xmlns:a16="http://schemas.microsoft.com/office/drawing/2014/main" id="{313450FF-DA39-8E7A-0149-18BCA518DBBD}"/>
              </a:ext>
            </a:extLst>
          </p:cNvPr>
          <p:cNvPicPr>
            <a:picLocks noChangeAspect="1"/>
          </p:cNvPicPr>
          <p:nvPr/>
        </p:nvPicPr>
        <p:blipFill>
          <a:blip r:embed="rId7"/>
          <a:srcRect l="6071" t="-318" r="1363" b="318"/>
          <a:stretch>
            <a:fillRect/>
          </a:stretch>
        </p:blipFill>
        <p:spPr>
          <a:xfrm>
            <a:off x="2708674" y="3367476"/>
            <a:ext cx="364616" cy="365760"/>
          </a:xfrm>
          <a:prstGeom prst="rect">
            <a:avLst/>
          </a:prstGeom>
        </p:spPr>
      </p:pic>
      <p:grpSp>
        <p:nvGrpSpPr>
          <p:cNvPr id="24" name="Group 23">
            <a:extLst>
              <a:ext uri="{FF2B5EF4-FFF2-40B4-BE49-F238E27FC236}">
                <a16:creationId xmlns:a16="http://schemas.microsoft.com/office/drawing/2014/main" id="{87250FF6-88F8-45E8-D763-CC0A20B695E0}"/>
              </a:ext>
            </a:extLst>
          </p:cNvPr>
          <p:cNvGrpSpPr/>
          <p:nvPr/>
        </p:nvGrpSpPr>
        <p:grpSpPr>
          <a:xfrm>
            <a:off x="5661991" y="2300877"/>
            <a:ext cx="5346239" cy="3319272"/>
            <a:chOff x="5661991" y="2290119"/>
            <a:chExt cx="5346239" cy="3319272"/>
          </a:xfrm>
        </p:grpSpPr>
        <p:pic>
          <p:nvPicPr>
            <p:cNvPr id="9" name="Picture 8">
              <a:extLst>
                <a:ext uri="{FF2B5EF4-FFF2-40B4-BE49-F238E27FC236}">
                  <a16:creationId xmlns:a16="http://schemas.microsoft.com/office/drawing/2014/main" id="{4C9C4BB8-D0BD-0397-98F4-91BBEC5901C8}"/>
                </a:ext>
              </a:extLst>
            </p:cNvPr>
            <p:cNvPicPr>
              <a:picLocks noChangeAspect="1"/>
            </p:cNvPicPr>
            <p:nvPr/>
          </p:nvPicPr>
          <p:blipFill>
            <a:blip r:embed="rId8"/>
            <a:srcRect l="11888" r="26014"/>
            <a:stretch>
              <a:fillRect/>
            </a:stretch>
          </p:blipFill>
          <p:spPr>
            <a:xfrm>
              <a:off x="5661991" y="2290120"/>
              <a:ext cx="3391494" cy="2368404"/>
            </a:xfrm>
            <a:prstGeom prst="rect">
              <a:avLst/>
            </a:prstGeom>
          </p:spPr>
        </p:pic>
        <p:pic>
          <p:nvPicPr>
            <p:cNvPr id="17" name="Picture 16">
              <a:extLst>
                <a:ext uri="{FF2B5EF4-FFF2-40B4-BE49-F238E27FC236}">
                  <a16:creationId xmlns:a16="http://schemas.microsoft.com/office/drawing/2014/main" id="{393383AA-E97E-4FB3-E448-D707841C9D52}"/>
                </a:ext>
              </a:extLst>
            </p:cNvPr>
            <p:cNvPicPr>
              <a:picLocks noChangeAspect="1"/>
            </p:cNvPicPr>
            <p:nvPr/>
          </p:nvPicPr>
          <p:blipFill>
            <a:blip r:embed="rId9"/>
            <a:srcRect l="16930" t="27870" r="1029" b="25626"/>
            <a:stretch>
              <a:fillRect/>
            </a:stretch>
          </p:blipFill>
          <p:spPr>
            <a:xfrm>
              <a:off x="5661991" y="4503920"/>
              <a:ext cx="3391494" cy="1105471"/>
            </a:xfrm>
            <a:prstGeom prst="rect">
              <a:avLst/>
            </a:prstGeom>
          </p:spPr>
        </p:pic>
        <p:sp>
          <p:nvSpPr>
            <p:cNvPr id="21" name="Rectangle 20">
              <a:extLst>
                <a:ext uri="{FF2B5EF4-FFF2-40B4-BE49-F238E27FC236}">
                  <a16:creationId xmlns:a16="http://schemas.microsoft.com/office/drawing/2014/main" id="{377B8D2D-6D3B-67E4-37EC-8403FDDECDF6}"/>
                </a:ext>
              </a:extLst>
            </p:cNvPr>
            <p:cNvSpPr/>
            <p:nvPr/>
          </p:nvSpPr>
          <p:spPr>
            <a:xfrm>
              <a:off x="5912849" y="5164205"/>
              <a:ext cx="3140636" cy="445186"/>
            </a:xfrm>
            <a:prstGeom prst="rect">
              <a:avLst/>
            </a:prstGeom>
            <a:solidFill>
              <a:srgbClr val="B9B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370B36-AF32-9E76-8833-0EA2D1E0B43F}"/>
                </a:ext>
              </a:extLst>
            </p:cNvPr>
            <p:cNvPicPr>
              <a:picLocks noChangeAspect="1"/>
            </p:cNvPicPr>
            <p:nvPr/>
          </p:nvPicPr>
          <p:blipFill>
            <a:blip r:embed="rId8"/>
            <a:srcRect l="74462"/>
            <a:stretch>
              <a:fillRect/>
            </a:stretch>
          </p:blipFill>
          <p:spPr>
            <a:xfrm>
              <a:off x="9053485" y="2290119"/>
              <a:ext cx="1954745" cy="3319272"/>
            </a:xfrm>
            <a:prstGeom prst="rect">
              <a:avLst/>
            </a:prstGeom>
          </p:spPr>
        </p:pic>
      </p:grpSp>
      <p:sp>
        <p:nvSpPr>
          <p:cNvPr id="18" name="Oval 17">
            <a:extLst>
              <a:ext uri="{FF2B5EF4-FFF2-40B4-BE49-F238E27FC236}">
                <a16:creationId xmlns:a16="http://schemas.microsoft.com/office/drawing/2014/main" id="{512979C3-283C-E7B1-4DFC-4B0C80D39DCA}"/>
              </a:ext>
            </a:extLst>
          </p:cNvPr>
          <p:cNvSpPr/>
          <p:nvPr/>
        </p:nvSpPr>
        <p:spPr>
          <a:xfrm>
            <a:off x="8814875" y="261356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600" b="1">
                <a:solidFill>
                  <a:schemeClr val="tx1"/>
                </a:solidFill>
                <a:latin typeface="Univers Condensed" panose="020B0506020202050204" pitchFamily="34" charset="0"/>
              </a:rPr>
              <a:t>1</a:t>
            </a:r>
          </a:p>
        </p:txBody>
      </p:sp>
      <p:sp>
        <p:nvSpPr>
          <p:cNvPr id="7" name="Rectangle 6">
            <a:extLst>
              <a:ext uri="{FF2B5EF4-FFF2-40B4-BE49-F238E27FC236}">
                <a16:creationId xmlns:a16="http://schemas.microsoft.com/office/drawing/2014/main" id="{FDAC9868-EB05-8EA8-822C-1E6276317FE8}"/>
              </a:ext>
            </a:extLst>
          </p:cNvPr>
          <p:cNvSpPr/>
          <p:nvPr/>
        </p:nvSpPr>
        <p:spPr>
          <a:xfrm>
            <a:off x="7971183" y="5670916"/>
            <a:ext cx="743447" cy="93051"/>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26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3DCCCB-53CC-3AF7-7CB6-10C5529376C9}"/>
              </a:ext>
            </a:extLst>
          </p:cNvPr>
          <p:cNvPicPr>
            <a:picLocks noChangeAspect="1"/>
          </p:cNvPicPr>
          <p:nvPr/>
        </p:nvPicPr>
        <p:blipFill>
          <a:blip r:embed="rId3"/>
          <a:stretch>
            <a:fillRect/>
          </a:stretch>
        </p:blipFill>
        <p:spPr>
          <a:xfrm>
            <a:off x="7464881" y="1974809"/>
            <a:ext cx="3310952"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4800" b="1">
                <a:solidFill>
                  <a:schemeClr val="tx1"/>
                </a:solidFill>
                <a:latin typeface="Univers Condensed" panose="020B0506020202050204" pitchFamily="34" charset="0"/>
              </a:rPr>
              <a:t>RENSEIGNEMENTS PERSONNELS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lang="en-US" sz="480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6">
            <a:extLst>
              <a:ext uri="{FF2B5EF4-FFF2-40B4-BE49-F238E27FC236}">
                <a16:creationId xmlns:a16="http://schemas.microsoft.com/office/drawing/2014/main" id="{A0CDB2E5-41EC-95CF-1E7D-E022D30DA589}"/>
              </a:ext>
            </a:extLst>
          </p:cNvPr>
          <p:cNvSpPr txBox="1"/>
          <p:nvPr/>
        </p:nvSpPr>
        <p:spPr>
          <a:xfrm>
            <a:off x="1408419" y="2301724"/>
            <a:ext cx="5241466" cy="334978"/>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Vous pouvez modifier vos informations le cas échéant.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5076690A-E243-B199-D5ED-8019A528C762}"/>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25" name="object 6">
            <a:extLst>
              <a:ext uri="{FF2B5EF4-FFF2-40B4-BE49-F238E27FC236}">
                <a16:creationId xmlns:a16="http://schemas.microsoft.com/office/drawing/2014/main" id="{AC65F7C3-306C-7B04-3232-321A6D3B1A64}"/>
              </a:ext>
            </a:extLst>
          </p:cNvPr>
          <p:cNvSpPr txBox="1"/>
          <p:nvPr/>
        </p:nvSpPr>
        <p:spPr>
          <a:xfrm>
            <a:off x="1408421" y="3175919"/>
            <a:ext cx="411480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Cliquez sur </a:t>
            </a:r>
            <a:r>
              <a:rPr lang="fr" sz="2000" b="1">
                <a:latin typeface="Univers Condensed Light" panose="020B0306020202040204" pitchFamily="34" charset="0"/>
              </a:rPr>
              <a:t>Mettre à jour</a:t>
            </a:r>
            <a:r>
              <a:rPr lang="fr" sz="2000">
                <a:latin typeface="Univers Condensed Light" panose="020B0306020202040204" pitchFamily="34" charset="0"/>
              </a:rPr>
              <a:t>.</a:t>
            </a:r>
          </a:p>
        </p:txBody>
      </p:sp>
      <p:sp>
        <p:nvSpPr>
          <p:cNvPr id="28" name="Oval 27">
            <a:extLst>
              <a:ext uri="{FF2B5EF4-FFF2-40B4-BE49-F238E27FC236}">
                <a16:creationId xmlns:a16="http://schemas.microsoft.com/office/drawing/2014/main" id="{AC9BD4B6-AC64-3458-AD24-DF7CAA7B972A}"/>
              </a:ext>
            </a:extLst>
          </p:cNvPr>
          <p:cNvSpPr/>
          <p:nvPr/>
        </p:nvSpPr>
        <p:spPr>
          <a:xfrm>
            <a:off x="771985" y="31218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Univers Condensed" panose="020B0506020202050204" pitchFamily="34" charset="0"/>
            </a:endParaRPr>
          </a:p>
        </p:txBody>
      </p:sp>
      <p:sp>
        <p:nvSpPr>
          <p:cNvPr id="29" name="TextBox 28">
            <a:extLst>
              <a:ext uri="{FF2B5EF4-FFF2-40B4-BE49-F238E27FC236}">
                <a16:creationId xmlns:a16="http://schemas.microsoft.com/office/drawing/2014/main" id="{22540D5C-D80E-ED8A-A6D7-A396413A3E6C}"/>
              </a:ext>
            </a:extLst>
          </p:cNvPr>
          <p:cNvSpPr txBox="1"/>
          <p:nvPr/>
        </p:nvSpPr>
        <p:spPr>
          <a:xfrm>
            <a:off x="719196" y="3081798"/>
            <a:ext cx="548640" cy="523220"/>
          </a:xfrm>
          <a:prstGeom prst="rect">
            <a:avLst/>
          </a:prstGeom>
          <a:noFill/>
        </p:spPr>
        <p:txBody>
          <a:bodyPr wrap="square" rtlCol="0">
            <a:spAutoFit/>
          </a:bodyPr>
          <a:lstStyle/>
          <a:p>
            <a:pPr algn="ctr"/>
            <a:r>
              <a:rPr lang="fr" sz="2800" b="1">
                <a:latin typeface="Univers Condensed" panose="020B0506020202050204" pitchFamily="34" charset="0"/>
              </a:rPr>
              <a:t>3</a:t>
            </a:r>
          </a:p>
        </p:txBody>
      </p:sp>
      <p:pic>
        <p:nvPicPr>
          <p:cNvPr id="6" name="Picture 5">
            <a:hlinkClick r:id="rId5" action="ppaction://hlinksldjump"/>
            <a:extLst>
              <a:ext uri="{FF2B5EF4-FFF2-40B4-BE49-F238E27FC236}">
                <a16:creationId xmlns:a16="http://schemas.microsoft.com/office/drawing/2014/main" id="{9608A145-060B-1013-B78F-A296134E1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8E963484-3CB0-E451-C0D1-691F5944648F}"/>
              </a:ext>
            </a:extLst>
          </p:cNvPr>
          <p:cNvSpPr/>
          <p:nvPr/>
        </p:nvSpPr>
        <p:spPr>
          <a:xfrm>
            <a:off x="7330483" y="184041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600" b="1">
                <a:solidFill>
                  <a:schemeClr val="tx1"/>
                </a:solidFill>
                <a:latin typeface="Univers Condensed" panose="020B0506020202050204" pitchFamily="34" charset="0"/>
              </a:rPr>
              <a:t>2</a:t>
            </a:r>
          </a:p>
        </p:txBody>
      </p:sp>
      <p:sp>
        <p:nvSpPr>
          <p:cNvPr id="31" name="Oval 30">
            <a:extLst>
              <a:ext uri="{FF2B5EF4-FFF2-40B4-BE49-F238E27FC236}">
                <a16:creationId xmlns:a16="http://schemas.microsoft.com/office/drawing/2014/main" id="{3AC870A8-122A-0678-7A73-1FBEB973BD36}"/>
              </a:ext>
            </a:extLst>
          </p:cNvPr>
          <p:cNvSpPr/>
          <p:nvPr/>
        </p:nvSpPr>
        <p:spPr>
          <a:xfrm>
            <a:off x="7864193" y="586921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600" b="1">
                <a:solidFill>
                  <a:schemeClr val="tx1"/>
                </a:solidFill>
                <a:latin typeface="Univers Condensed" panose="020B0506020202050204" pitchFamily="34" charset="0"/>
              </a:rPr>
              <a:t>3</a:t>
            </a:r>
          </a:p>
        </p:txBody>
      </p:sp>
      <p:pic>
        <p:nvPicPr>
          <p:cNvPr id="10" name="Picture 9">
            <a:extLst>
              <a:ext uri="{FF2B5EF4-FFF2-40B4-BE49-F238E27FC236}">
                <a16:creationId xmlns:a16="http://schemas.microsoft.com/office/drawing/2014/main" id="{8D78E42D-6F64-B02F-69F9-A9023EDC0BC8}"/>
              </a:ext>
            </a:extLst>
          </p:cNvPr>
          <p:cNvPicPr>
            <a:picLocks noChangeAspect="1"/>
          </p:cNvPicPr>
          <p:nvPr/>
        </p:nvPicPr>
        <p:blipFill>
          <a:blip r:embed="rId7"/>
          <a:stretch>
            <a:fillRect/>
          </a:stretch>
        </p:blipFill>
        <p:spPr>
          <a:xfrm>
            <a:off x="8410697" y="2402831"/>
            <a:ext cx="352520" cy="80459"/>
          </a:xfrm>
          <a:prstGeom prst="rect">
            <a:avLst/>
          </a:prstGeom>
        </p:spPr>
      </p:pic>
      <p:pic>
        <p:nvPicPr>
          <p:cNvPr id="11" name="Picture 10">
            <a:extLst>
              <a:ext uri="{FF2B5EF4-FFF2-40B4-BE49-F238E27FC236}">
                <a16:creationId xmlns:a16="http://schemas.microsoft.com/office/drawing/2014/main" id="{6AB7A3E8-D8DA-0E6C-5EF0-708119B879A2}"/>
              </a:ext>
            </a:extLst>
          </p:cNvPr>
          <p:cNvPicPr>
            <a:picLocks noChangeAspect="1"/>
          </p:cNvPicPr>
          <p:nvPr/>
        </p:nvPicPr>
        <p:blipFill>
          <a:blip r:embed="rId7"/>
          <a:stretch>
            <a:fillRect/>
          </a:stretch>
        </p:blipFill>
        <p:spPr>
          <a:xfrm>
            <a:off x="8312789" y="2503060"/>
            <a:ext cx="586736" cy="80459"/>
          </a:xfrm>
          <a:prstGeom prst="rect">
            <a:avLst/>
          </a:prstGeom>
        </p:spPr>
      </p:pic>
      <p:pic>
        <p:nvPicPr>
          <p:cNvPr id="12" name="Picture 11">
            <a:extLst>
              <a:ext uri="{FF2B5EF4-FFF2-40B4-BE49-F238E27FC236}">
                <a16:creationId xmlns:a16="http://schemas.microsoft.com/office/drawing/2014/main" id="{6485A98E-8A09-288E-F3C4-97F086E3161B}"/>
              </a:ext>
            </a:extLst>
          </p:cNvPr>
          <p:cNvPicPr>
            <a:picLocks noChangeAspect="1"/>
          </p:cNvPicPr>
          <p:nvPr/>
        </p:nvPicPr>
        <p:blipFill>
          <a:blip r:embed="rId7"/>
          <a:stretch>
            <a:fillRect/>
          </a:stretch>
        </p:blipFill>
        <p:spPr>
          <a:xfrm>
            <a:off x="8186305" y="3786375"/>
            <a:ext cx="586736" cy="64901"/>
          </a:xfrm>
          <a:prstGeom prst="rect">
            <a:avLst/>
          </a:prstGeom>
        </p:spPr>
      </p:pic>
      <p:pic>
        <p:nvPicPr>
          <p:cNvPr id="14" name="Picture 13">
            <a:extLst>
              <a:ext uri="{FF2B5EF4-FFF2-40B4-BE49-F238E27FC236}">
                <a16:creationId xmlns:a16="http://schemas.microsoft.com/office/drawing/2014/main" id="{A6D80397-C1BD-47CB-273E-7F905DB53FE4}"/>
              </a:ext>
            </a:extLst>
          </p:cNvPr>
          <p:cNvPicPr>
            <a:picLocks noChangeAspect="1"/>
          </p:cNvPicPr>
          <p:nvPr/>
        </p:nvPicPr>
        <p:blipFill>
          <a:blip r:embed="rId7"/>
          <a:stretch>
            <a:fillRect/>
          </a:stretch>
        </p:blipFill>
        <p:spPr>
          <a:xfrm>
            <a:off x="8186305" y="3987726"/>
            <a:ext cx="586736" cy="64901"/>
          </a:xfrm>
          <a:prstGeom prst="rect">
            <a:avLst/>
          </a:prstGeom>
        </p:spPr>
      </p:pic>
      <p:pic>
        <p:nvPicPr>
          <p:cNvPr id="15" name="Picture 14">
            <a:extLst>
              <a:ext uri="{FF2B5EF4-FFF2-40B4-BE49-F238E27FC236}">
                <a16:creationId xmlns:a16="http://schemas.microsoft.com/office/drawing/2014/main" id="{F69C4D59-0AF0-77FE-12B0-1067495B95AC}"/>
              </a:ext>
            </a:extLst>
          </p:cNvPr>
          <p:cNvPicPr>
            <a:picLocks noChangeAspect="1"/>
          </p:cNvPicPr>
          <p:nvPr/>
        </p:nvPicPr>
        <p:blipFill>
          <a:blip r:embed="rId7"/>
          <a:stretch>
            <a:fillRect/>
          </a:stretch>
        </p:blipFill>
        <p:spPr>
          <a:xfrm>
            <a:off x="8186305" y="4392287"/>
            <a:ext cx="586736" cy="64901"/>
          </a:xfrm>
          <a:prstGeom prst="rect">
            <a:avLst/>
          </a:prstGeom>
        </p:spPr>
      </p:pic>
      <p:pic>
        <p:nvPicPr>
          <p:cNvPr id="26" name="Picture 25">
            <a:extLst>
              <a:ext uri="{FF2B5EF4-FFF2-40B4-BE49-F238E27FC236}">
                <a16:creationId xmlns:a16="http://schemas.microsoft.com/office/drawing/2014/main" id="{D5ADCE1F-7BCC-DA1D-E570-288F34252FFD}"/>
              </a:ext>
            </a:extLst>
          </p:cNvPr>
          <p:cNvPicPr>
            <a:picLocks noChangeAspect="1"/>
          </p:cNvPicPr>
          <p:nvPr/>
        </p:nvPicPr>
        <p:blipFill>
          <a:blip r:embed="rId7"/>
          <a:stretch>
            <a:fillRect/>
          </a:stretch>
        </p:blipFill>
        <p:spPr>
          <a:xfrm>
            <a:off x="8186305" y="4595228"/>
            <a:ext cx="586736" cy="64901"/>
          </a:xfrm>
          <a:prstGeom prst="rect">
            <a:avLst/>
          </a:prstGeom>
        </p:spPr>
      </p:pic>
      <p:pic>
        <p:nvPicPr>
          <p:cNvPr id="27" name="Picture 26">
            <a:extLst>
              <a:ext uri="{FF2B5EF4-FFF2-40B4-BE49-F238E27FC236}">
                <a16:creationId xmlns:a16="http://schemas.microsoft.com/office/drawing/2014/main" id="{B80E74E5-D0AD-5BFD-52D8-5960AD549960}"/>
              </a:ext>
            </a:extLst>
          </p:cNvPr>
          <p:cNvPicPr>
            <a:picLocks noChangeAspect="1"/>
          </p:cNvPicPr>
          <p:nvPr/>
        </p:nvPicPr>
        <p:blipFill>
          <a:blip r:embed="rId7"/>
          <a:stretch>
            <a:fillRect/>
          </a:stretch>
        </p:blipFill>
        <p:spPr>
          <a:xfrm>
            <a:off x="8495872" y="4798169"/>
            <a:ext cx="586736" cy="64901"/>
          </a:xfrm>
          <a:prstGeom prst="rect">
            <a:avLst/>
          </a:prstGeom>
        </p:spPr>
      </p:pic>
      <p:pic>
        <p:nvPicPr>
          <p:cNvPr id="32" name="Picture 31">
            <a:extLst>
              <a:ext uri="{FF2B5EF4-FFF2-40B4-BE49-F238E27FC236}">
                <a16:creationId xmlns:a16="http://schemas.microsoft.com/office/drawing/2014/main" id="{65CDF92A-EC5E-F131-E957-E4CFD15F3C62}"/>
              </a:ext>
            </a:extLst>
          </p:cNvPr>
          <p:cNvPicPr>
            <a:picLocks noChangeAspect="1"/>
          </p:cNvPicPr>
          <p:nvPr/>
        </p:nvPicPr>
        <p:blipFill>
          <a:blip r:embed="rId7"/>
          <a:stretch>
            <a:fillRect/>
          </a:stretch>
        </p:blipFill>
        <p:spPr>
          <a:xfrm>
            <a:off x="8186305" y="5182090"/>
            <a:ext cx="586736" cy="64901"/>
          </a:xfrm>
          <a:prstGeom prst="rect">
            <a:avLst/>
          </a:prstGeom>
        </p:spPr>
      </p:pic>
    </p:spTree>
    <p:extLst>
      <p:ext uri="{BB962C8B-B14F-4D97-AF65-F5344CB8AC3E}">
        <p14:creationId xmlns:p14="http://schemas.microsoft.com/office/powerpoint/2010/main" val="58022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e machine avec des engrenages et une fourche&#10;&#10;Le contenu généré par l'IA peut être incorrect.">
            <a:extLst>
              <a:ext uri="{FF2B5EF4-FFF2-40B4-BE49-F238E27FC236}">
                <a16:creationId xmlns:a16="http://schemas.microsoft.com/office/drawing/2014/main" id="{59C9297C-E144-133B-4416-68A4273FD6ED}"/>
              </a:ext>
            </a:extLst>
          </p:cNvPr>
          <p:cNvPicPr>
            <a:picLocks noChangeAspect="1"/>
          </p:cNvPicPr>
          <p:nvPr/>
        </p:nvPicPr>
        <p:blipFill>
          <a:blip r:embed="rId3" cstate="screen">
            <a:extLst>
              <a:ext uri="{28A0092B-C50C-407E-A947-70E740481C1C}">
                <a14:useLocalDpi xmlns:a14="http://schemas.microsoft.com/office/drawing/2010/main" val="0"/>
              </a:ext>
            </a:extLst>
          </a:blip>
          <a:srcRect t="-60"/>
          <a:stretch/>
        </p:blipFill>
        <p:spPr>
          <a:xfrm>
            <a:off x="7528556" y="0"/>
            <a:ext cx="4663443" cy="6428232"/>
          </a:xfrm>
          <a:prstGeom prst="rect">
            <a:avLst/>
          </a:prstGeom>
        </p:spPr>
      </p:pic>
      <p:sp>
        <p:nvSpPr>
          <p:cNvPr id="11" name="object 6">
            <a:extLst>
              <a:ext uri="{FF2B5EF4-FFF2-40B4-BE49-F238E27FC236}">
                <a16:creationId xmlns:a16="http://schemas.microsoft.com/office/drawing/2014/main" id="{13514711-108A-62A2-2881-A821F1EDAD61}"/>
              </a:ext>
            </a:extLst>
          </p:cNvPr>
          <p:cNvSpPr txBox="1"/>
          <p:nvPr/>
        </p:nvSpPr>
        <p:spPr>
          <a:xfrm>
            <a:off x="1008655" y="1932151"/>
            <a:ext cx="5760720" cy="1638603"/>
          </a:xfrm>
          <a:prstGeom prst="rect">
            <a:avLst/>
          </a:prstGeom>
        </p:spPr>
        <p:txBody>
          <a:bodyPr vert="horz" wrap="square" lIns="0" tIns="7316" rIns="0" bIns="0" rtlCol="0" anchor="t">
            <a:spAutoFit/>
          </a:bodyPr>
          <a:lstStyle/>
          <a:p>
            <a:pPr>
              <a:spcAft>
                <a:spcPts val="1200"/>
              </a:spcAft>
              <a:buClr>
                <a:schemeClr val="dk1"/>
              </a:buClr>
              <a:buSzPts val="1100"/>
            </a:pPr>
            <a:r>
              <a:rPr lang="fr" sz="1600" dirty="0">
                <a:latin typeface="Univers Condensed Light"/>
              </a:rPr>
              <a:t>Disposez-vous d'un grand compte d'entreprise multinationale doté d'un système commercial interne et achetez-vous chaque année un volume élevé de pièces ? Vous devriez envisager </a:t>
            </a:r>
            <a:r>
              <a:rPr lang="fr" sz="1600" b="1" dirty="0">
                <a:latin typeface="Univers Condensed Light"/>
              </a:rPr>
              <a:t>Cat Integrated Procurement (Cat IP).</a:t>
            </a:r>
            <a:r>
              <a:rPr lang="fr" sz="1600" dirty="0">
                <a:latin typeface="Univers Condensed Light"/>
              </a:rPr>
              <a:t> </a:t>
            </a:r>
          </a:p>
          <a:p>
            <a:pPr>
              <a:spcAft>
                <a:spcPts val="1200"/>
              </a:spcAft>
              <a:buClr>
                <a:schemeClr val="dk1"/>
              </a:buClr>
              <a:buSzPts val="1100"/>
            </a:pPr>
            <a:r>
              <a:rPr lang="fr" sz="1600" dirty="0">
                <a:latin typeface="Univers Condensed Light"/>
              </a:rPr>
              <a:t>Cette solution B2B fournit une intégration directe entre votre </a:t>
            </a:r>
            <a:r>
              <a:rPr lang="en-US" sz="1600" dirty="0" err="1">
                <a:latin typeface="Univers Condensed Light"/>
              </a:rPr>
              <a:t>système</a:t>
            </a:r>
            <a:r>
              <a:rPr lang="en-US" sz="1600" dirty="0">
                <a:latin typeface="Univers Condensed Light"/>
              </a:rPr>
              <a:t> </a:t>
            </a:r>
            <a:r>
              <a:rPr lang="en-US" sz="1600" dirty="0" err="1">
                <a:latin typeface="Univers Condensed Light"/>
              </a:rPr>
              <a:t>d’entreprise</a:t>
            </a:r>
            <a:r>
              <a:rPr lang="en-US" sz="1600" dirty="0">
                <a:latin typeface="Univers Condensed Light"/>
              </a:rPr>
              <a:t> </a:t>
            </a:r>
            <a:r>
              <a:rPr lang="fr" sz="1600" dirty="0">
                <a:latin typeface="Univers Condensed Light"/>
              </a:rPr>
              <a:t>et </a:t>
            </a:r>
            <a:r>
              <a:rPr lang="en-US" sz="1600" dirty="0" err="1">
                <a:latin typeface="Univers Condensed Light"/>
              </a:rPr>
              <a:t>celui</a:t>
            </a:r>
            <a:r>
              <a:rPr lang="en-US" sz="1600" dirty="0">
                <a:latin typeface="Univers Condensed Light"/>
              </a:rPr>
              <a:t> du </a:t>
            </a:r>
            <a:r>
              <a:rPr lang="en-US" sz="1600" dirty="0" err="1">
                <a:latin typeface="Univers Condensed Light"/>
              </a:rPr>
              <a:t>concessionnaire</a:t>
            </a:r>
            <a:r>
              <a:rPr lang="fr" sz="1600" dirty="0">
                <a:latin typeface="Univers Condensed Light"/>
              </a:rPr>
              <a:t>, ce qui vous permet de rester dans votre système pour acheter des pièces.</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5" name="Straight Connector 14">
            <a:extLst>
              <a:ext uri="{FF2B5EF4-FFF2-40B4-BE49-F238E27FC236}">
                <a16:creationId xmlns:a16="http://schemas.microsoft.com/office/drawing/2014/main" id="{ADF7B147-3CFC-FD8B-A178-D60C9CE41A55}"/>
              </a:ext>
            </a:extLst>
          </p:cNvPr>
          <p:cNvCxnSpPr>
            <a:cxnSpLocks/>
          </p:cNvCxnSpPr>
          <p:nvPr/>
        </p:nvCxnSpPr>
        <p:spPr>
          <a:xfrm>
            <a:off x="7528560" y="0"/>
            <a:ext cx="0" cy="685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B400A2-441F-2960-8B7B-458EDC8FE6A6}"/>
              </a:ext>
            </a:extLst>
          </p:cNvPr>
          <p:cNvSpPr txBox="1"/>
          <p:nvPr/>
        </p:nvSpPr>
        <p:spPr>
          <a:xfrm>
            <a:off x="1008655" y="5634119"/>
            <a:ext cx="5364589" cy="584775"/>
          </a:xfrm>
          <a:prstGeom prst="rect">
            <a:avLst/>
          </a:prstGeom>
          <a:noFill/>
        </p:spPr>
        <p:txBody>
          <a:bodyPr wrap="square" rtlCol="0">
            <a:spAutoFit/>
          </a:bodyPr>
          <a:lstStyle/>
          <a:p>
            <a:r>
              <a:rPr lang="fr" sz="1600" dirty="0">
                <a:latin typeface="Univers Condensed Light" panose="020B0306020202040204" pitchFamily="34" charset="0"/>
              </a:rPr>
              <a:t>Vous voulez en savoir plus ? </a:t>
            </a:r>
            <a:r>
              <a:rPr lang="fr" sz="1600" dirty="0">
                <a:latin typeface="Univers Condensed Light" panose="020B0306020202040204" pitchFamily="34" charset="0"/>
                <a:hlinkClick r:id="rId5"/>
              </a:rPr>
              <a:t>Rendez-vous sur Cat.com/IP</a:t>
            </a:r>
            <a:r>
              <a:rPr lang="fr" sz="1600" dirty="0">
                <a:latin typeface="Univers Condensed Light" panose="020B0306020202040204" pitchFamily="34" charset="0"/>
              </a:rPr>
              <a:t> ou </a:t>
            </a:r>
            <a:r>
              <a:rPr lang="fr" sz="1600" dirty="0">
                <a:latin typeface="Univers Condensed Light" panose="020B0306020202040204" pitchFamily="34" charset="0"/>
                <a:hlinkClick r:id="rId6"/>
              </a:rPr>
              <a:t>trouvez un concessionnaire Cat dès</a:t>
            </a:r>
            <a:r>
              <a:rPr lang="fr" sz="1600" dirty="0">
                <a:latin typeface="Univers Condensed Light" panose="020B0306020202040204" pitchFamily="34" charset="0"/>
              </a:rPr>
              <a:t> aujourd'hui !</a:t>
            </a:r>
          </a:p>
        </p:txBody>
      </p:sp>
      <p:cxnSp>
        <p:nvCxnSpPr>
          <p:cNvPr id="19" name="Straight Connector 18">
            <a:extLst>
              <a:ext uri="{FF2B5EF4-FFF2-40B4-BE49-F238E27FC236}">
                <a16:creationId xmlns:a16="http://schemas.microsoft.com/office/drawing/2014/main" id="{5CD65971-4D40-BCB0-6A4E-F70C8230D89A}"/>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13B9CB9-C302-5069-02C8-0E0224C95706}"/>
              </a:ext>
            </a:extLst>
          </p:cNvPr>
          <p:cNvSpPr txBox="1"/>
          <p:nvPr/>
        </p:nvSpPr>
        <p:spPr>
          <a:xfrm>
            <a:off x="4033365" y="3727137"/>
            <a:ext cx="2743200" cy="1692771"/>
          </a:xfrm>
          <a:prstGeom prst="rect">
            <a:avLst/>
          </a:prstGeom>
          <a:noFill/>
        </p:spPr>
        <p:txBody>
          <a:bodyPr wrap="square" lIns="91440" tIns="45720" rIns="91440" bIns="45720" anchor="ctr">
            <a:spAutoFit/>
          </a:bodyPr>
          <a:lstStyle/>
          <a:p>
            <a:pPr>
              <a:spcAft>
                <a:spcPts val="600"/>
              </a:spcAft>
              <a:buClr>
                <a:schemeClr val="dk1"/>
              </a:buClr>
              <a:buSzPts val="1100"/>
            </a:pPr>
            <a:r>
              <a:rPr lang="fr" sz="1400" b="1" dirty="0">
                <a:latin typeface="Univers Condensed Light"/>
                <a:ea typeface="Univers 47 Condensed Light" charset="0"/>
                <a:cs typeface="Univers 47 Condensed Light" charset="0"/>
                <a:sym typeface="Arial Narrow"/>
              </a:rPr>
              <a:t>Principales transactions :</a:t>
            </a:r>
            <a:endParaRPr lang="en-US" sz="1400" b="1" dirty="0">
              <a:latin typeface="Univers Condensed Light"/>
              <a:ea typeface="Univers 47 Condensed Light" charset="0"/>
              <a:cs typeface="Calibri" panose="020F0502020204030204"/>
            </a:endParaRPr>
          </a:p>
          <a:p>
            <a:pPr marL="233045" indent="-233045">
              <a:spcAft>
                <a:spcPts val="600"/>
              </a:spcAft>
              <a:buClr>
                <a:prstClr val="black"/>
              </a:buClr>
              <a:buSzPts val="1100"/>
              <a:buFont typeface="Wingdings" panose="05000000000000000000" pitchFamily="2" charset="2"/>
              <a:buChar char="§"/>
            </a:pPr>
            <a:r>
              <a:rPr lang="fr" sz="1400" dirty="0">
                <a:latin typeface="Univers Condensed Light"/>
                <a:ea typeface="Univers 47 Condensed Light" charset="0"/>
                <a:cs typeface="Univers 47 Condensed Light" charset="0"/>
                <a:sym typeface="Arial Narrow"/>
              </a:rPr>
              <a:t>Catalogue hébergé par le fournisseur (alias Punchout)</a:t>
            </a:r>
            <a:endParaRPr lang="en-US" sz="1400" dirty="0">
              <a:latin typeface="Univers Condensed Light"/>
              <a:ea typeface="Univers 47 Condensed Light" charset="0"/>
              <a:cs typeface="Univers 47 Condensed Light" charset="0"/>
            </a:endParaRPr>
          </a:p>
          <a:p>
            <a:pPr marL="233045" indent="-233045">
              <a:spcAft>
                <a:spcPts val="600"/>
              </a:spcAft>
              <a:buClr>
                <a:srgbClr val="000000"/>
              </a:buClr>
              <a:buSzPts val="1100"/>
              <a:buFont typeface="Wingdings" panose="05000000000000000000" pitchFamily="2" charset="2"/>
              <a:buChar char="§"/>
            </a:pPr>
            <a:r>
              <a:rPr lang="fr" sz="1400" dirty="0">
                <a:latin typeface="Univers Condensed Light"/>
                <a:ea typeface="Univers 47 Condensed Light" charset="0"/>
                <a:cs typeface="Univers 47 Condensed Light" charset="0"/>
                <a:sym typeface="Arial Narrow"/>
              </a:rPr>
              <a:t>Bon de commande</a:t>
            </a:r>
            <a:endParaRPr lang="en-US" sz="1400" dirty="0">
              <a:latin typeface="Univers Condensed Light"/>
              <a:ea typeface="Univers 47 Condensed Light" charset="0"/>
              <a:cs typeface="Univers 47 Condensed Light" charset="0"/>
            </a:endParaRPr>
          </a:p>
          <a:p>
            <a:pPr marL="233045" lvl="0" indent="-233045">
              <a:spcAft>
                <a:spcPts val="600"/>
              </a:spcAft>
              <a:buClr>
                <a:schemeClr val="dk1"/>
              </a:buClr>
              <a:buSzPts val="1100"/>
              <a:buFont typeface="Wingdings" panose="05000000000000000000" pitchFamily="2" charset="2"/>
              <a:buChar char="§"/>
            </a:pPr>
            <a:r>
              <a:rPr lang="fr" sz="1400" dirty="0">
                <a:latin typeface="Univers Condensed Light"/>
                <a:ea typeface="Univers 47 Condensed Light" charset="0"/>
                <a:cs typeface="Univers 47 Condensed Light" charset="0"/>
                <a:sym typeface="Arial Narrow"/>
              </a:rPr>
              <a:t>Demande de prix et de disponibilité</a:t>
            </a:r>
            <a:endParaRPr lang="en-US" sz="1400" dirty="0">
              <a:latin typeface="Univers Condensed Light"/>
              <a:ea typeface="Univers 47 Condensed Light" charset="0"/>
              <a:cs typeface="Univers 47 Condensed Light" charset="0"/>
            </a:endParaRPr>
          </a:p>
          <a:p>
            <a:pPr marL="233045" indent="-233045">
              <a:spcAft>
                <a:spcPts val="600"/>
              </a:spcAft>
              <a:buClr>
                <a:srgbClr val="000000"/>
              </a:buClr>
              <a:buSzPts val="1100"/>
              <a:buFont typeface="Wingdings" panose="05000000000000000000" pitchFamily="2" charset="2"/>
              <a:buChar char="§"/>
            </a:pPr>
            <a:r>
              <a:rPr lang="fr" sz="1400" dirty="0">
                <a:latin typeface="Univers Condensed Light"/>
                <a:sym typeface="Arial Narrow"/>
              </a:rPr>
              <a:t>Facture électronique des pièces</a:t>
            </a:r>
            <a:endParaRPr lang="en-US" sz="1400" dirty="0">
              <a:latin typeface="Univers Condensed Light" panose="020B0306020202040204" pitchFamily="34" charset="0"/>
              <a:ea typeface="Univers 47 Condensed Light" charset="0"/>
              <a:cs typeface="Univers 47 Condensed Light" charset="0"/>
            </a:endParaRPr>
          </a:p>
        </p:txBody>
      </p:sp>
      <p:sp>
        <p:nvSpPr>
          <p:cNvPr id="8" name="TextBox 7">
            <a:extLst>
              <a:ext uri="{FF2B5EF4-FFF2-40B4-BE49-F238E27FC236}">
                <a16:creationId xmlns:a16="http://schemas.microsoft.com/office/drawing/2014/main" id="{D04A1F1B-97E6-67D2-A5E5-A90EF0C61C5B}"/>
              </a:ext>
            </a:extLst>
          </p:cNvPr>
          <p:cNvSpPr txBox="1"/>
          <p:nvPr/>
        </p:nvSpPr>
        <p:spPr>
          <a:xfrm>
            <a:off x="1008655" y="3727137"/>
            <a:ext cx="2743200" cy="1754326"/>
          </a:xfrm>
          <a:prstGeom prst="rect">
            <a:avLst/>
          </a:prstGeom>
          <a:noFill/>
        </p:spPr>
        <p:txBody>
          <a:bodyPr wrap="square" lIns="91440" tIns="45720" rIns="91440" bIns="45720" anchor="ctr">
            <a:spAutoFit/>
          </a:bodyPr>
          <a:lstStyle/>
          <a:p>
            <a:pPr>
              <a:spcAft>
                <a:spcPts val="600"/>
              </a:spcAft>
              <a:buClr>
                <a:schemeClr val="dk1"/>
              </a:buClr>
              <a:buSzPts val="1100"/>
            </a:pPr>
            <a:r>
              <a:rPr lang="fr" sz="1400" b="1" dirty="0">
                <a:latin typeface="Univers Condensed Light"/>
                <a:ea typeface="Univers 47 Condensed Light" charset="0"/>
                <a:cs typeface="Univers 47 Condensed Light" charset="0"/>
              </a:rPr>
              <a:t>Principaux avantages :</a:t>
            </a:r>
            <a:endParaRPr lang="en-US" sz="1400" b="1" dirty="0">
              <a:latin typeface="Univers Condensed Light" panose="020B0306020202040204" pitchFamily="34" charset="0"/>
              <a:ea typeface="Univers 47 Condensed Light" charset="0"/>
              <a:cs typeface="Univers 47 Condensed Light" charset="0"/>
            </a:endParaRPr>
          </a:p>
          <a:p>
            <a:pPr marL="233045" indent="-233045">
              <a:spcAft>
                <a:spcPts val="600"/>
              </a:spcAft>
              <a:buClr>
                <a:srgbClr val="000000"/>
              </a:buClr>
              <a:buSzPts val="1100"/>
              <a:buFont typeface="Wingdings" panose="05000000000000000000" pitchFamily="2" charset="2"/>
              <a:buChar char="§"/>
            </a:pPr>
            <a:r>
              <a:rPr lang="fr" sz="1400" dirty="0">
                <a:latin typeface="Univers Condensed Light"/>
                <a:ea typeface="Univers 47 Condensed Light" charset="0"/>
                <a:cs typeface="Univers 47 Condensed Light" charset="0"/>
                <a:sym typeface="Arial Narrow"/>
              </a:rPr>
              <a:t>Réduction des coûts transactionnels pour les clients et les concessionnaires</a:t>
            </a:r>
            <a:endParaRPr lang="en-US" sz="1400" dirty="0">
              <a:latin typeface="Univers Condensed Light"/>
              <a:ea typeface="Univers 47 Condensed Light" charset="0"/>
              <a:cs typeface="Univers 47 Condensed Light" charset="0"/>
            </a:endParaRPr>
          </a:p>
          <a:p>
            <a:pPr marL="233045" lvl="0" indent="-233045">
              <a:spcAft>
                <a:spcPts val="600"/>
              </a:spcAft>
              <a:buClr>
                <a:srgbClr val="000000"/>
              </a:buClr>
              <a:buSzPts val="1100"/>
              <a:buFont typeface="Wingdings" panose="05000000000000000000" pitchFamily="2" charset="2"/>
              <a:buChar char="§"/>
            </a:pPr>
            <a:r>
              <a:rPr lang="fr" sz="1400" dirty="0">
                <a:latin typeface="Univers Condensed Light"/>
                <a:ea typeface="Univers 47 Condensed Light" charset="0"/>
                <a:cs typeface="Univers 47 Condensed Light" charset="0"/>
                <a:sym typeface="Arial Narrow"/>
              </a:rPr>
              <a:t>Commodité, p</a:t>
            </a:r>
            <a:r>
              <a:rPr lang="fr-FR" sz="1400" dirty="0" err="1">
                <a:latin typeface="Univers Condensed Light"/>
                <a:ea typeface="Univers 47 Condensed Light" charset="0"/>
                <a:cs typeface="Univers 47 Condensed Light" charset="0"/>
                <a:sym typeface="Arial Narrow"/>
              </a:rPr>
              <a:t>rix</a:t>
            </a:r>
            <a:r>
              <a:rPr lang="fr-FR" sz="1400" dirty="0">
                <a:latin typeface="Univers Condensed Light"/>
                <a:ea typeface="Univers 47 Condensed Light" charset="0"/>
                <a:cs typeface="Univers 47 Condensed Light" charset="0"/>
                <a:sym typeface="Arial Narrow"/>
              </a:rPr>
              <a:t> et disponibilité en temps </a:t>
            </a:r>
            <a:r>
              <a:rPr lang="fr-FR" sz="1400" dirty="0" err="1">
                <a:latin typeface="Univers Condensed Light"/>
                <a:ea typeface="Univers 47 Condensed Light" charset="0"/>
                <a:cs typeface="Univers 47 Condensed Light" charset="0"/>
                <a:sym typeface="Arial Narrow"/>
              </a:rPr>
              <a:t>reel</a:t>
            </a:r>
            <a:r>
              <a:rPr lang="fr-FR" sz="1400" dirty="0">
                <a:latin typeface="Univers Condensed Light"/>
                <a:ea typeface="Univers 47 Condensed Light" charset="0"/>
                <a:cs typeface="Univers 47 Condensed Light" charset="0"/>
                <a:sym typeface="Arial Narrow"/>
              </a:rPr>
              <a:t> </a:t>
            </a:r>
            <a:r>
              <a:rPr lang="fr" sz="1400" dirty="0">
                <a:latin typeface="Univers Condensed Light"/>
                <a:ea typeface="Univers 47 Condensed Light" charset="0"/>
                <a:cs typeface="Univers 47 Condensed Light" charset="0"/>
                <a:sym typeface="Arial Narrow"/>
              </a:rPr>
              <a:t>chez les concessionnaires</a:t>
            </a:r>
            <a:endParaRPr lang="en-US" sz="1400" dirty="0">
              <a:latin typeface="Univers Condensed Light"/>
              <a:ea typeface="Univers 47 Condensed Light" charset="0"/>
              <a:cs typeface="Univers 47 Condensed Light" charset="0"/>
            </a:endParaRPr>
          </a:p>
        </p:txBody>
      </p:sp>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7" action="ppaction://hlinksldjump"/>
            <a:extLst>
              <a:ext uri="{FF2B5EF4-FFF2-40B4-BE49-F238E27FC236}">
                <a16:creationId xmlns:a16="http://schemas.microsoft.com/office/drawing/2014/main" id="{72066853-416D-7DF1-BC63-766ACC4DE7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 name="object 5">
            <a:extLst>
              <a:ext uri="{FF2B5EF4-FFF2-40B4-BE49-F238E27FC236}">
                <a16:creationId xmlns:a16="http://schemas.microsoft.com/office/drawing/2014/main" id="{3E73A9C1-789E-03D2-A3B1-419DB98ACBF6}"/>
              </a:ext>
            </a:extLst>
          </p:cNvPr>
          <p:cNvSpPr txBox="1">
            <a:spLocks/>
          </p:cNvSpPr>
          <p:nvPr/>
        </p:nvSpPr>
        <p:spPr>
          <a:xfrm>
            <a:off x="1008653" y="641264"/>
            <a:ext cx="6400800" cy="86994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fr" sz="2000" dirty="0">
                <a:solidFill>
                  <a:schemeClr val="tx1"/>
                </a:solidFill>
                <a:latin typeface="Univers Condensed" panose="020B0506020202050204" pitchFamily="34" charset="0"/>
              </a:rPr>
              <a:t>SOLUTION ALTERNATIVE : </a:t>
            </a:r>
            <a:br>
              <a:rPr lang="en-US" sz="2000" dirty="0">
                <a:solidFill>
                  <a:schemeClr val="tx1"/>
                </a:solidFill>
                <a:latin typeface="Univers Condensed" panose="020B0506020202050204" pitchFamily="34" charset="0"/>
              </a:rPr>
            </a:br>
            <a:r>
              <a:rPr lang="fr" sz="3600" b="1" dirty="0">
                <a:solidFill>
                  <a:schemeClr val="tx1"/>
                </a:solidFill>
                <a:latin typeface="Univers Condensed" panose="020B0506020202050204" pitchFamily="34" charset="0"/>
              </a:rPr>
              <a:t>APPROVISIONNEMENT INTÉGRÉ</a:t>
            </a:r>
            <a:endParaRPr lang="fr" sz="4000" b="1" dirty="0">
              <a:solidFill>
                <a:schemeClr val="tx1"/>
              </a:solidFill>
              <a:latin typeface="Univers Condensed" panose="020B0506020202050204" pitchFamily="34" charset="0"/>
            </a:endParaRPr>
          </a:p>
        </p:txBody>
      </p:sp>
    </p:spTree>
    <p:extLst>
      <p:ext uri="{BB962C8B-B14F-4D97-AF65-F5344CB8AC3E}">
        <p14:creationId xmlns:p14="http://schemas.microsoft.com/office/powerpoint/2010/main" val="944683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5CB0B6-C619-7972-00FD-18C493343248}"/>
              </a:ext>
            </a:extLst>
          </p:cNvPr>
          <p:cNvPicPr>
            <a:picLocks noChangeAspect="1"/>
          </p:cNvPicPr>
          <p:nvPr/>
        </p:nvPicPr>
        <p:blipFill>
          <a:blip r:embed="rId3"/>
          <a:stretch>
            <a:fillRect/>
          </a:stretch>
        </p:blipFill>
        <p:spPr>
          <a:xfrm>
            <a:off x="4959663" y="1984490"/>
            <a:ext cx="6906777"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AEA95327-5C79-9DDF-B97D-95C26252EFF5}"/>
              </a:ext>
            </a:extLst>
          </p:cNvPr>
          <p:cNvSpPr txBox="1"/>
          <p:nvPr/>
        </p:nvSpPr>
        <p:spPr>
          <a:xfrm>
            <a:off x="1408419" y="2296037"/>
            <a:ext cx="292608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Passez la souris sur la barre de navigation de gauche et 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Préférences d'achat</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761971C7-371D-3AD6-562D-8D9AA83BA285}"/>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1" name="Rectangle 20">
            <a:extLst>
              <a:ext uri="{FF2B5EF4-FFF2-40B4-BE49-F238E27FC236}">
                <a16:creationId xmlns:a16="http://schemas.microsoft.com/office/drawing/2014/main" id="{0DC47CCC-690E-22AF-FAF4-BC6DC1ED3EBF}"/>
              </a:ext>
            </a:extLst>
          </p:cNvPr>
          <p:cNvSpPr/>
          <p:nvPr/>
        </p:nvSpPr>
        <p:spPr>
          <a:xfrm>
            <a:off x="1539353" y="4573268"/>
            <a:ext cx="2926080" cy="1077218"/>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Une fois les modifications effectuées, il s'agira des paramètres par défaut pour les commandes futures. Cependant, </a:t>
            </a:r>
            <a:r>
              <a:rPr kumimoji="0" lang="fr"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une commande individuelle peut toujours être modifiée si nécessaire.</a:t>
            </a:r>
          </a:p>
        </p:txBody>
      </p:sp>
      <p:pic>
        <p:nvPicPr>
          <p:cNvPr id="16" name="Picture 15">
            <a:hlinkClick r:id="rId5" action="ppaction://hlinksldjump"/>
            <a:extLst>
              <a:ext uri="{FF2B5EF4-FFF2-40B4-BE49-F238E27FC236}">
                <a16:creationId xmlns:a16="http://schemas.microsoft.com/office/drawing/2014/main" id="{5FF05F71-2619-51D7-3EDD-2734178D8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0" name="Oval 19">
            <a:extLst>
              <a:ext uri="{FF2B5EF4-FFF2-40B4-BE49-F238E27FC236}">
                <a16:creationId xmlns:a16="http://schemas.microsoft.com/office/drawing/2014/main" id="{82AAE295-06EC-059E-AF54-08DAB762CA83}"/>
              </a:ext>
            </a:extLst>
          </p:cNvPr>
          <p:cNvSpPr/>
          <p:nvPr/>
        </p:nvSpPr>
        <p:spPr>
          <a:xfrm>
            <a:off x="5008065" y="447368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6" name="Picture 5">
            <a:extLst>
              <a:ext uri="{FF2B5EF4-FFF2-40B4-BE49-F238E27FC236}">
                <a16:creationId xmlns:a16="http://schemas.microsoft.com/office/drawing/2014/main" id="{BD93059C-DA7B-345F-0115-1C4B4F639A57}"/>
              </a:ext>
            </a:extLst>
          </p:cNvPr>
          <p:cNvPicPr>
            <a:picLocks noChangeAspect="1"/>
          </p:cNvPicPr>
          <p:nvPr/>
        </p:nvPicPr>
        <p:blipFill>
          <a:blip r:embed="rId7"/>
          <a:stretch>
            <a:fillRect/>
          </a:stretch>
        </p:blipFill>
        <p:spPr>
          <a:xfrm>
            <a:off x="6414751" y="3338901"/>
            <a:ext cx="679794" cy="253385"/>
          </a:xfrm>
          <a:prstGeom prst="rect">
            <a:avLst/>
          </a:prstGeom>
        </p:spPr>
      </p:pic>
      <p:pic>
        <p:nvPicPr>
          <p:cNvPr id="14" name="Graphic 13" descr="Commentaire Ajouter avec remplissage uni">
            <a:extLst>
              <a:ext uri="{FF2B5EF4-FFF2-40B4-BE49-F238E27FC236}">
                <a16:creationId xmlns:a16="http://schemas.microsoft.com/office/drawing/2014/main" id="{3A6A9020-28FC-60AC-66B7-95390D3D6C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4618423"/>
            <a:ext cx="986909" cy="986909"/>
          </a:xfrm>
          <a:prstGeom prst="rect">
            <a:avLst/>
          </a:prstGeom>
        </p:spPr>
      </p:pic>
      <p:pic>
        <p:nvPicPr>
          <p:cNvPr id="18" name="Picture 17">
            <a:extLst>
              <a:ext uri="{FF2B5EF4-FFF2-40B4-BE49-F238E27FC236}">
                <a16:creationId xmlns:a16="http://schemas.microsoft.com/office/drawing/2014/main" id="{23500458-96A1-EA47-C274-BEBD8FBF2CE1}"/>
              </a:ext>
            </a:extLst>
          </p:cNvPr>
          <p:cNvPicPr>
            <a:picLocks noChangeAspect="1"/>
          </p:cNvPicPr>
          <p:nvPr/>
        </p:nvPicPr>
        <p:blipFill>
          <a:blip r:embed="rId7"/>
          <a:stretch>
            <a:fillRect/>
          </a:stretch>
        </p:blipFill>
        <p:spPr>
          <a:xfrm>
            <a:off x="8214316" y="3212208"/>
            <a:ext cx="906823" cy="380078"/>
          </a:xfrm>
          <a:prstGeom prst="rect">
            <a:avLst/>
          </a:prstGeom>
        </p:spPr>
      </p:pic>
      <p:pic>
        <p:nvPicPr>
          <p:cNvPr id="19" name="Picture 18">
            <a:extLst>
              <a:ext uri="{FF2B5EF4-FFF2-40B4-BE49-F238E27FC236}">
                <a16:creationId xmlns:a16="http://schemas.microsoft.com/office/drawing/2014/main" id="{278BE85A-2612-E1A1-B77C-82CE45CB0B12}"/>
              </a:ext>
            </a:extLst>
          </p:cNvPr>
          <p:cNvPicPr>
            <a:picLocks noChangeAspect="1"/>
          </p:cNvPicPr>
          <p:nvPr/>
        </p:nvPicPr>
        <p:blipFill>
          <a:blip r:embed="rId7"/>
          <a:stretch>
            <a:fillRect/>
          </a:stretch>
        </p:blipFill>
        <p:spPr>
          <a:xfrm>
            <a:off x="10040378" y="3212208"/>
            <a:ext cx="1197893" cy="380078"/>
          </a:xfrm>
          <a:prstGeom prst="rect">
            <a:avLst/>
          </a:prstGeom>
        </p:spPr>
      </p:pic>
      <p:sp>
        <p:nvSpPr>
          <p:cNvPr id="7" name="object 5">
            <a:extLst>
              <a:ext uri="{FF2B5EF4-FFF2-40B4-BE49-F238E27FC236}">
                <a16:creationId xmlns:a16="http://schemas.microsoft.com/office/drawing/2014/main" id="{86F7A7BF-14E7-0451-1256-8D434F86764D}"/>
              </a:ext>
            </a:extLst>
          </p:cNvPr>
          <p:cNvSpPr txBox="1">
            <a:spLocks/>
          </p:cNvSpPr>
          <p:nvPr/>
        </p:nvSpPr>
        <p:spPr>
          <a:xfrm>
            <a:off x="1008654" y="884143"/>
            <a:ext cx="10411361" cy="623719"/>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0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PERSONNALISER LES PRÉFÉRENCES D'ACHAT</a:t>
            </a:r>
            <a:endParaRPr kumimoji="0" lang="en-US" sz="40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630652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bject 6">
            <a:extLst>
              <a:ext uri="{FF2B5EF4-FFF2-40B4-BE49-F238E27FC236}">
                <a16:creationId xmlns:a16="http://schemas.microsoft.com/office/drawing/2014/main" id="{B82A571A-12F1-6879-60C8-A8B1500A1786}"/>
              </a:ext>
            </a:extLst>
          </p:cNvPr>
          <p:cNvSpPr txBox="1"/>
          <p:nvPr/>
        </p:nvSpPr>
        <p:spPr>
          <a:xfrm>
            <a:off x="1408417" y="2015974"/>
            <a:ext cx="4572000" cy="111980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Paramètres du concessionnaire :</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Configurer le numéro de client (le cas échéant).</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Configurer le magasin concessionnaire.</a:t>
            </a:r>
          </a:p>
        </p:txBody>
      </p:sp>
      <p:sp>
        <p:nvSpPr>
          <p:cNvPr id="15" name="Oval 14">
            <a:extLst>
              <a:ext uri="{FF2B5EF4-FFF2-40B4-BE49-F238E27FC236}">
                <a16:creationId xmlns:a16="http://schemas.microsoft.com/office/drawing/2014/main" id="{E454E5D5-AFB2-4BEE-88AD-9852B6E56245}"/>
              </a:ext>
            </a:extLst>
          </p:cNvPr>
          <p:cNvSpPr/>
          <p:nvPr/>
        </p:nvSpPr>
        <p:spPr>
          <a:xfrm>
            <a:off x="771985" y="196687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7" name="object 6">
            <a:extLst>
              <a:ext uri="{FF2B5EF4-FFF2-40B4-BE49-F238E27FC236}">
                <a16:creationId xmlns:a16="http://schemas.microsoft.com/office/drawing/2014/main" id="{725073EA-2EFB-2667-A60B-962F69934BFC}"/>
              </a:ext>
            </a:extLst>
          </p:cNvPr>
          <p:cNvSpPr txBox="1"/>
          <p:nvPr/>
        </p:nvSpPr>
        <p:spPr>
          <a:xfrm>
            <a:off x="1408422" y="3682568"/>
            <a:ext cx="4572000" cy="182769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Connectez-vous:</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Saisissez le numéro de série et le type de commande de votre équipement. </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Choisissez les paramètres de la page d'accueil.</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Sélectionnez les paramètres de la page de démarrage.</a:t>
            </a:r>
          </a:p>
        </p:txBody>
      </p:sp>
      <p:sp>
        <p:nvSpPr>
          <p:cNvPr id="18" name="Oval 17">
            <a:extLst>
              <a:ext uri="{FF2B5EF4-FFF2-40B4-BE49-F238E27FC236}">
                <a16:creationId xmlns:a16="http://schemas.microsoft.com/office/drawing/2014/main" id="{8ACAD828-C302-CFD3-8229-1F2195602173}"/>
              </a:ext>
            </a:extLst>
          </p:cNvPr>
          <p:cNvSpPr/>
          <p:nvPr/>
        </p:nvSpPr>
        <p:spPr>
          <a:xfrm>
            <a:off x="771985" y="362852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TextBox 18">
            <a:extLst>
              <a:ext uri="{FF2B5EF4-FFF2-40B4-BE49-F238E27FC236}">
                <a16:creationId xmlns:a16="http://schemas.microsoft.com/office/drawing/2014/main" id="{FE48BF7C-F5B7-A48A-BE18-B42F378E8CFB}"/>
              </a:ext>
            </a:extLst>
          </p:cNvPr>
          <p:cNvSpPr txBox="1"/>
          <p:nvPr/>
        </p:nvSpPr>
        <p:spPr>
          <a:xfrm>
            <a:off x="719196" y="3588447"/>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7" name="Picture 6">
            <a:hlinkClick r:id="rId4" action="ppaction://hlinksldjump"/>
            <a:extLst>
              <a:ext uri="{FF2B5EF4-FFF2-40B4-BE49-F238E27FC236}">
                <a16:creationId xmlns:a16="http://schemas.microsoft.com/office/drawing/2014/main" id="{9BCB9B6E-2383-15EE-DE1D-1BBCD8AA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8" name="Picture 7">
            <a:extLst>
              <a:ext uri="{FF2B5EF4-FFF2-40B4-BE49-F238E27FC236}">
                <a16:creationId xmlns:a16="http://schemas.microsoft.com/office/drawing/2014/main" id="{B9EA5B59-314A-4029-ABC9-0C1ADF940F9C}"/>
              </a:ext>
            </a:extLst>
          </p:cNvPr>
          <p:cNvPicPr>
            <a:picLocks noChangeAspect="1"/>
          </p:cNvPicPr>
          <p:nvPr/>
        </p:nvPicPr>
        <p:blipFill>
          <a:blip r:embed="rId6"/>
          <a:stretch>
            <a:fillRect/>
          </a:stretch>
        </p:blipFill>
        <p:spPr>
          <a:xfrm>
            <a:off x="6426412" y="1969159"/>
            <a:ext cx="5139760" cy="4114800"/>
          </a:xfrm>
          <a:prstGeom prst="rect">
            <a:avLst/>
          </a:prstGeom>
          <a:ln>
            <a:noFill/>
          </a:ln>
          <a:effectLst>
            <a:outerShdw blurRad="50800" dist="38100" dir="5400000" algn="t" rotWithShape="0">
              <a:prstClr val="black">
                <a:alpha val="40000"/>
              </a:prstClr>
            </a:outerShdw>
          </a:effectLst>
        </p:spPr>
      </p:pic>
      <p:sp>
        <p:nvSpPr>
          <p:cNvPr id="20" name="Oval 19">
            <a:extLst>
              <a:ext uri="{FF2B5EF4-FFF2-40B4-BE49-F238E27FC236}">
                <a16:creationId xmlns:a16="http://schemas.microsoft.com/office/drawing/2014/main" id="{0236328E-5C68-EFB8-322B-AD0ADCA3789A}"/>
              </a:ext>
            </a:extLst>
          </p:cNvPr>
          <p:cNvSpPr/>
          <p:nvPr/>
        </p:nvSpPr>
        <p:spPr>
          <a:xfrm>
            <a:off x="6178883" y="482668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2" name="Oval 21">
            <a:extLst>
              <a:ext uri="{FF2B5EF4-FFF2-40B4-BE49-F238E27FC236}">
                <a16:creationId xmlns:a16="http://schemas.microsoft.com/office/drawing/2014/main" id="{B02E5B6E-AE24-3D1B-8131-A68DA24076E9}"/>
              </a:ext>
            </a:extLst>
          </p:cNvPr>
          <p:cNvSpPr/>
          <p:nvPr/>
        </p:nvSpPr>
        <p:spPr>
          <a:xfrm>
            <a:off x="6178883" y="280977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4" name="Picture 3">
            <a:extLst>
              <a:ext uri="{FF2B5EF4-FFF2-40B4-BE49-F238E27FC236}">
                <a16:creationId xmlns:a16="http://schemas.microsoft.com/office/drawing/2014/main" id="{3F1509FC-998B-3BF5-B056-58EB1F914547}"/>
              </a:ext>
            </a:extLst>
          </p:cNvPr>
          <p:cNvPicPr>
            <a:picLocks noChangeAspect="1"/>
          </p:cNvPicPr>
          <p:nvPr/>
        </p:nvPicPr>
        <p:blipFill>
          <a:blip r:embed="rId7"/>
          <a:stretch>
            <a:fillRect/>
          </a:stretch>
        </p:blipFill>
        <p:spPr>
          <a:xfrm>
            <a:off x="6487942" y="3396820"/>
            <a:ext cx="530832" cy="110809"/>
          </a:xfrm>
          <a:prstGeom prst="rect">
            <a:avLst/>
          </a:prstGeom>
        </p:spPr>
      </p:pic>
      <p:sp>
        <p:nvSpPr>
          <p:cNvPr id="6" name="object 5">
            <a:extLst>
              <a:ext uri="{FF2B5EF4-FFF2-40B4-BE49-F238E27FC236}">
                <a16:creationId xmlns:a16="http://schemas.microsoft.com/office/drawing/2014/main" id="{71D6CDAB-86E7-B73B-CF4A-6C1918A83347}"/>
              </a:ext>
            </a:extLst>
          </p:cNvPr>
          <p:cNvSpPr txBox="1">
            <a:spLocks/>
          </p:cNvSpPr>
          <p:nvPr/>
        </p:nvSpPr>
        <p:spPr>
          <a:xfrm>
            <a:off x="1005391" y="886828"/>
            <a:ext cx="10824659" cy="623719"/>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0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PERSONNALISER LES </a:t>
            </a:r>
            <a:r>
              <a:rPr lang="fr" sz="4000" b="1" dirty="0">
                <a:solidFill>
                  <a:prstClr val="black"/>
                </a:solidFill>
                <a:latin typeface="Univers Condensed" panose="020B0506020202050204" pitchFamily="34" charset="0"/>
              </a:rPr>
              <a:t>PRÉFÉRENCES D'ACHAT </a:t>
            </a:r>
            <a:r>
              <a:rPr kumimoji="0" lang="fr" sz="12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0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473626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29A329-0DA6-8827-49F2-3AD8DCF164B9}"/>
              </a:ext>
            </a:extLst>
          </p:cNvPr>
          <p:cNvPicPr>
            <a:picLocks noChangeAspect="1"/>
          </p:cNvPicPr>
          <p:nvPr/>
        </p:nvPicPr>
        <p:blipFill>
          <a:blip r:embed="rId3"/>
          <a:stretch>
            <a:fillRect/>
          </a:stretch>
        </p:blipFill>
        <p:spPr>
          <a:xfrm>
            <a:off x="8301639" y="1969159"/>
            <a:ext cx="3264533"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6">
            <a:extLst>
              <a:ext uri="{FF2B5EF4-FFF2-40B4-BE49-F238E27FC236}">
                <a16:creationId xmlns:a16="http://schemas.microsoft.com/office/drawing/2014/main" id="{FFDF30F9-2499-F3A3-92C6-DCD19A5E82D5}"/>
              </a:ext>
            </a:extLst>
          </p:cNvPr>
          <p:cNvSpPr txBox="1"/>
          <p:nvPr/>
        </p:nvSpPr>
        <p:spPr>
          <a:xfrm>
            <a:off x="1408418" y="2216101"/>
            <a:ext cx="6316357" cy="1830322"/>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Caddie:</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Activez cette option si vous souhaitez ajouter une section de notes au panier.</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Activez cette option si vous souhaitez que les détails de la commande et de l'équipement soient affichés dans le panier.</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Activez cette option si vous souhaitez ajouter la commande rapide au panier.</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Sélectionnez cette option pour afficher les options de disponibilité.</a:t>
            </a:r>
          </a:p>
        </p:txBody>
      </p:sp>
      <p:sp>
        <p:nvSpPr>
          <p:cNvPr id="17" name="Oval 16">
            <a:extLst>
              <a:ext uri="{FF2B5EF4-FFF2-40B4-BE49-F238E27FC236}">
                <a16:creationId xmlns:a16="http://schemas.microsoft.com/office/drawing/2014/main" id="{44DA3C4E-C633-E236-497E-C1C9C8EB6824}"/>
              </a:ext>
            </a:extLst>
          </p:cNvPr>
          <p:cNvSpPr/>
          <p:nvPr/>
        </p:nvSpPr>
        <p:spPr>
          <a:xfrm>
            <a:off x="771985" y="216700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18" name="object 6">
            <a:extLst>
              <a:ext uri="{FF2B5EF4-FFF2-40B4-BE49-F238E27FC236}">
                <a16:creationId xmlns:a16="http://schemas.microsoft.com/office/drawing/2014/main" id="{6C65099F-BC42-013C-2492-33DFC02C02E9}"/>
              </a:ext>
            </a:extLst>
          </p:cNvPr>
          <p:cNvSpPr txBox="1"/>
          <p:nvPr/>
        </p:nvSpPr>
        <p:spPr>
          <a:xfrm>
            <a:off x="1408421" y="4378019"/>
            <a:ext cx="6316357" cy="14790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Cueillette et livraison :</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Sélectionnez la préférence de livraison.</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Sélectionnez la méthode de ramassage ou d'expédition préférée.</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Si nécessaire, saisissez les instructions spéciales qui seront indiquées par défaut sur chaque commande.</a:t>
            </a:r>
          </a:p>
        </p:txBody>
      </p:sp>
      <p:sp>
        <p:nvSpPr>
          <p:cNvPr id="19" name="Oval 18">
            <a:extLst>
              <a:ext uri="{FF2B5EF4-FFF2-40B4-BE49-F238E27FC236}">
                <a16:creationId xmlns:a16="http://schemas.microsoft.com/office/drawing/2014/main" id="{941007A5-3C96-9F05-710F-99DF0D79515E}"/>
              </a:ext>
            </a:extLst>
          </p:cNvPr>
          <p:cNvSpPr/>
          <p:nvPr/>
        </p:nvSpPr>
        <p:spPr>
          <a:xfrm>
            <a:off x="771985" y="43239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0" name="TextBox 19">
            <a:extLst>
              <a:ext uri="{FF2B5EF4-FFF2-40B4-BE49-F238E27FC236}">
                <a16:creationId xmlns:a16="http://schemas.microsoft.com/office/drawing/2014/main" id="{991C709A-A287-E880-9727-6E49236411A9}"/>
              </a:ext>
            </a:extLst>
          </p:cNvPr>
          <p:cNvSpPr txBox="1"/>
          <p:nvPr/>
        </p:nvSpPr>
        <p:spPr>
          <a:xfrm>
            <a:off x="719196" y="4283898"/>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pic>
        <p:nvPicPr>
          <p:cNvPr id="6" name="Picture 5">
            <a:hlinkClick r:id="rId5" action="ppaction://hlinksldjump"/>
            <a:extLst>
              <a:ext uri="{FF2B5EF4-FFF2-40B4-BE49-F238E27FC236}">
                <a16:creationId xmlns:a16="http://schemas.microsoft.com/office/drawing/2014/main" id="{DD146394-8D39-D3C3-C208-666058B8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1" name="Oval 20">
            <a:extLst>
              <a:ext uri="{FF2B5EF4-FFF2-40B4-BE49-F238E27FC236}">
                <a16:creationId xmlns:a16="http://schemas.microsoft.com/office/drawing/2014/main" id="{97D7E245-23A2-7C54-B46E-0834F990DCE4}"/>
              </a:ext>
            </a:extLst>
          </p:cNvPr>
          <p:cNvSpPr/>
          <p:nvPr/>
        </p:nvSpPr>
        <p:spPr>
          <a:xfrm>
            <a:off x="8076600" y="3681866"/>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22" name="Oval 21">
            <a:extLst>
              <a:ext uri="{FF2B5EF4-FFF2-40B4-BE49-F238E27FC236}">
                <a16:creationId xmlns:a16="http://schemas.microsoft.com/office/drawing/2014/main" id="{F7DDB985-D6D4-745F-8DE7-6A6E79D361D4}"/>
              </a:ext>
            </a:extLst>
          </p:cNvPr>
          <p:cNvSpPr/>
          <p:nvPr/>
        </p:nvSpPr>
        <p:spPr>
          <a:xfrm>
            <a:off x="8076600" y="1996079"/>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3" name="Picture 2">
            <a:extLst>
              <a:ext uri="{FF2B5EF4-FFF2-40B4-BE49-F238E27FC236}">
                <a16:creationId xmlns:a16="http://schemas.microsoft.com/office/drawing/2014/main" id="{E37FE342-7156-0A04-54B9-F97ECFD300D8}"/>
              </a:ext>
            </a:extLst>
          </p:cNvPr>
          <p:cNvPicPr>
            <a:picLocks noChangeAspect="1"/>
          </p:cNvPicPr>
          <p:nvPr/>
        </p:nvPicPr>
        <p:blipFill>
          <a:blip r:embed="rId7"/>
          <a:stretch>
            <a:fillRect/>
          </a:stretch>
        </p:blipFill>
        <p:spPr>
          <a:xfrm>
            <a:off x="8378751" y="4912533"/>
            <a:ext cx="625316" cy="278850"/>
          </a:xfrm>
          <a:prstGeom prst="rect">
            <a:avLst/>
          </a:prstGeom>
        </p:spPr>
      </p:pic>
      <p:sp>
        <p:nvSpPr>
          <p:cNvPr id="7" name="object 5">
            <a:extLst>
              <a:ext uri="{FF2B5EF4-FFF2-40B4-BE49-F238E27FC236}">
                <a16:creationId xmlns:a16="http://schemas.microsoft.com/office/drawing/2014/main" id="{85295504-C0E7-A1FF-CEB9-BFC44E9439E2}"/>
              </a:ext>
            </a:extLst>
          </p:cNvPr>
          <p:cNvSpPr txBox="1">
            <a:spLocks/>
          </p:cNvSpPr>
          <p:nvPr/>
        </p:nvSpPr>
        <p:spPr>
          <a:xfrm>
            <a:off x="1005391" y="886828"/>
            <a:ext cx="10824659" cy="623719"/>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0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PERSONNALISER LES </a:t>
            </a:r>
            <a:r>
              <a:rPr lang="fr" sz="4000" b="1" dirty="0">
                <a:solidFill>
                  <a:prstClr val="black"/>
                </a:solidFill>
                <a:latin typeface="Univers Condensed" panose="020B0506020202050204" pitchFamily="34" charset="0"/>
              </a:rPr>
              <a:t>PRÉFÉRENCES D'ACHAT </a:t>
            </a:r>
            <a:r>
              <a:rPr kumimoji="0" lang="fr" sz="12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0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4397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8" y="2184767"/>
            <a:ext cx="4964829" cy="165335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Paramètres de paiement :</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Sélectionnez le mode de paiement préféré.</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Définissez un numéro de bon de commande ou un préfixe de bon de commande à appliquer à toutes les commandes (facultatif).</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13567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7" name="object 6">
            <a:extLst>
              <a:ext uri="{FF2B5EF4-FFF2-40B4-BE49-F238E27FC236}">
                <a16:creationId xmlns:a16="http://schemas.microsoft.com/office/drawing/2014/main" id="{430CA515-3736-01C2-1AFE-F0E3C5408CD8}"/>
              </a:ext>
            </a:extLst>
          </p:cNvPr>
          <p:cNvSpPr txBox="1"/>
          <p:nvPr/>
        </p:nvSpPr>
        <p:spPr>
          <a:xfrm>
            <a:off x="1408421" y="5607349"/>
            <a:ext cx="4964826"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Enregistrer les préférences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mettre à jour les paramètres.</a:t>
            </a:r>
          </a:p>
        </p:txBody>
      </p:sp>
      <p:sp>
        <p:nvSpPr>
          <p:cNvPr id="8" name="Oval 7">
            <a:extLst>
              <a:ext uri="{FF2B5EF4-FFF2-40B4-BE49-F238E27FC236}">
                <a16:creationId xmlns:a16="http://schemas.microsoft.com/office/drawing/2014/main" id="{9FDACCC0-5E5C-FD52-661F-9C8E8A4EDA6E}"/>
              </a:ext>
            </a:extLst>
          </p:cNvPr>
          <p:cNvSpPr/>
          <p:nvPr/>
        </p:nvSpPr>
        <p:spPr>
          <a:xfrm>
            <a:off x="771985" y="555330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6" name="TextBox 15">
            <a:extLst>
              <a:ext uri="{FF2B5EF4-FFF2-40B4-BE49-F238E27FC236}">
                <a16:creationId xmlns:a16="http://schemas.microsoft.com/office/drawing/2014/main" id="{E66E68AE-AA50-9763-19F4-AC2A853517A8}"/>
              </a:ext>
            </a:extLst>
          </p:cNvPr>
          <p:cNvSpPr txBox="1"/>
          <p:nvPr/>
        </p:nvSpPr>
        <p:spPr>
          <a:xfrm>
            <a:off x="719196" y="5513228"/>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14" name="object 6">
            <a:extLst>
              <a:ext uri="{FF2B5EF4-FFF2-40B4-BE49-F238E27FC236}">
                <a16:creationId xmlns:a16="http://schemas.microsoft.com/office/drawing/2014/main" id="{66A10DC4-408C-36BA-5AE5-E6222AD0319C}"/>
              </a:ext>
            </a:extLst>
          </p:cNvPr>
          <p:cNvSpPr txBox="1"/>
          <p:nvPr/>
        </p:nvSpPr>
        <p:spPr>
          <a:xfrm>
            <a:off x="1408418" y="3876407"/>
            <a:ext cx="4964829" cy="165335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Paramètres de l'image :</a:t>
            </a:r>
          </a:p>
          <a:p>
            <a:pPr marL="457200"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Définissez la valeur par défaut pour les images miniatures affichées dans les pages Panier, Récapitulatif de commande et Confirmation de commande lors de l'impression de la commande.</a:t>
            </a:r>
            <a:endParaRPr kumimoji="0" lang="en-US"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5" name="Oval 14">
            <a:extLst>
              <a:ext uri="{FF2B5EF4-FFF2-40B4-BE49-F238E27FC236}">
                <a16:creationId xmlns:a16="http://schemas.microsoft.com/office/drawing/2014/main" id="{C304367B-2240-226E-B2AD-A13C0E6E5D80}"/>
              </a:ext>
            </a:extLst>
          </p:cNvPr>
          <p:cNvSpPr/>
          <p:nvPr/>
        </p:nvSpPr>
        <p:spPr>
          <a:xfrm>
            <a:off x="771985" y="382731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pic>
        <p:nvPicPr>
          <p:cNvPr id="19" name="Picture 18">
            <a:hlinkClick r:id="rId4" action="ppaction://hlinksldjump"/>
            <a:extLst>
              <a:ext uri="{FF2B5EF4-FFF2-40B4-BE49-F238E27FC236}">
                <a16:creationId xmlns:a16="http://schemas.microsoft.com/office/drawing/2014/main" id="{6F514E46-F0B7-1903-D609-79A36F151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C97D8640-83EC-45D0-E25A-47A005720D15}"/>
              </a:ext>
            </a:extLst>
          </p:cNvPr>
          <p:cNvPicPr>
            <a:picLocks noChangeAspect="1"/>
          </p:cNvPicPr>
          <p:nvPr/>
        </p:nvPicPr>
        <p:blipFill>
          <a:blip r:embed="rId6"/>
          <a:stretch>
            <a:fillRect/>
          </a:stretch>
        </p:blipFill>
        <p:spPr>
          <a:xfrm>
            <a:off x="6688801" y="1980809"/>
            <a:ext cx="5231048" cy="4114800"/>
          </a:xfrm>
          <a:prstGeom prst="rect">
            <a:avLst/>
          </a:prstGeom>
          <a:ln>
            <a:noFill/>
          </a:ln>
          <a:effectLst>
            <a:outerShdw blurRad="50800" dist="38100" dir="5400000" algn="t" rotWithShape="0">
              <a:prstClr val="black">
                <a:alpha val="40000"/>
              </a:prstClr>
            </a:outerShdw>
          </a:effectLst>
        </p:spPr>
      </p:pic>
      <p:sp>
        <p:nvSpPr>
          <p:cNvPr id="18" name="Oval 17">
            <a:extLst>
              <a:ext uri="{FF2B5EF4-FFF2-40B4-BE49-F238E27FC236}">
                <a16:creationId xmlns:a16="http://schemas.microsoft.com/office/drawing/2014/main" id="{78AE5973-6A3D-8D72-B0BA-7E273F99D4E7}"/>
              </a:ext>
            </a:extLst>
          </p:cNvPr>
          <p:cNvSpPr/>
          <p:nvPr/>
        </p:nvSpPr>
        <p:spPr>
          <a:xfrm>
            <a:off x="10536050" y="569479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24" name="Oval 23">
            <a:extLst>
              <a:ext uri="{FF2B5EF4-FFF2-40B4-BE49-F238E27FC236}">
                <a16:creationId xmlns:a16="http://schemas.microsoft.com/office/drawing/2014/main" id="{2A85C44D-ABFD-E790-B3FD-EB4B3E1FF6EA}"/>
              </a:ext>
            </a:extLst>
          </p:cNvPr>
          <p:cNvSpPr/>
          <p:nvPr/>
        </p:nvSpPr>
        <p:spPr>
          <a:xfrm>
            <a:off x="6511836" y="207777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27" name="Oval 26">
            <a:extLst>
              <a:ext uri="{FF2B5EF4-FFF2-40B4-BE49-F238E27FC236}">
                <a16:creationId xmlns:a16="http://schemas.microsoft.com/office/drawing/2014/main" id="{AB021E04-97D1-DA8A-EF9A-445F574A88A6}"/>
              </a:ext>
            </a:extLst>
          </p:cNvPr>
          <p:cNvSpPr/>
          <p:nvPr/>
        </p:nvSpPr>
        <p:spPr>
          <a:xfrm>
            <a:off x="6511836" y="4500799"/>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3" name="object 5">
            <a:extLst>
              <a:ext uri="{FF2B5EF4-FFF2-40B4-BE49-F238E27FC236}">
                <a16:creationId xmlns:a16="http://schemas.microsoft.com/office/drawing/2014/main" id="{1E60403A-A0D3-4D3A-1A27-CF5D26F626DC}"/>
              </a:ext>
            </a:extLst>
          </p:cNvPr>
          <p:cNvSpPr txBox="1">
            <a:spLocks/>
          </p:cNvSpPr>
          <p:nvPr/>
        </p:nvSpPr>
        <p:spPr>
          <a:xfrm>
            <a:off x="1005391" y="886828"/>
            <a:ext cx="10824659" cy="623719"/>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0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PERSONNALISER LES </a:t>
            </a:r>
            <a:r>
              <a:rPr lang="fr" sz="4000" b="1" dirty="0">
                <a:solidFill>
                  <a:prstClr val="black"/>
                </a:solidFill>
                <a:latin typeface="Univers Condensed" panose="020B0506020202050204" pitchFamily="34" charset="0"/>
              </a:rPr>
              <a:t>PRÉFÉRENCES D'ACHAT </a:t>
            </a:r>
            <a:r>
              <a:rPr kumimoji="0" lang="fr" sz="12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0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4018308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026579"/>
            <a:ext cx="54864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Cliquez sur l'icône située dans le coin supérieur droit du menu de navigation. Cliquez sur Préférences de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notification</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7253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2829869"/>
            <a:ext cx="5486400" cy="1956062"/>
          </a:xfrm>
          <a:prstGeom prst="rect">
            <a:avLst/>
          </a:prstGeom>
        </p:spPr>
        <p:txBody>
          <a:bodyPr vert="horz" wrap="square" lIns="0" tIns="7316" rIns="0" bIns="0" rtlCol="0">
            <a:spAutoFit/>
          </a:bodyPr>
          <a:lstStyle/>
          <a:p>
            <a:pPr marL="0" marR="0" lvl="0" indent="0" algn="l" defTabSz="914400" rtl="0" eaLnBrk="1" fontAlgn="auto" latinLnBrk="0" hangingPunct="1">
              <a:lnSpc>
                <a:spcPct val="114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Cochez n'importe quelle case de la liste pour recevoir une notification par e-mail ou par Web dans les cas suivants :</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a:p>
            <a:pPr marL="463550" marR="0" lvl="0" indent="-227013" algn="l" defTabSz="914400" rtl="0" eaLnBrk="1" fontAlgn="auto" latinLnBrk="0" hangingPunct="1">
              <a:lnSpc>
                <a:spcPct val="114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Vous avez passé une commande.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a:p>
            <a:pPr marL="463550" marR="0" lvl="0" indent="-227013" algn="l" defTabSz="914400" rtl="0" eaLnBrk="1" fontAlgn="auto" latinLnBrk="0" hangingPunct="1">
              <a:lnSpc>
                <a:spcPct val="114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Une commande est entièrement expédiée.</a:t>
            </a:r>
          </a:p>
          <a:p>
            <a:pPr marL="463550" marR="0" lvl="0" indent="-227013" algn="l" defTabSz="914400" rtl="0" eaLnBrk="1" fontAlgn="auto" latinLnBrk="0" hangingPunct="1">
              <a:lnSpc>
                <a:spcPct val="114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Il y a un problème avec une commande.</a:t>
            </a:r>
          </a:p>
          <a:p>
            <a:pPr marL="463550" marR="0" lvl="0" indent="-227013" algn="l" defTabSz="914400" rtl="0" eaLnBrk="1" fontAlgn="auto" latinLnBrk="0" hangingPunct="1">
              <a:lnSpc>
                <a:spcPct val="114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Et plus encore !</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277582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5" name="Rectangle 24">
            <a:extLst>
              <a:ext uri="{FF2B5EF4-FFF2-40B4-BE49-F238E27FC236}">
                <a16:creationId xmlns:a16="http://schemas.microsoft.com/office/drawing/2014/main" id="{2093F59F-5C66-A696-65A9-A76574258B4F}"/>
              </a:ext>
            </a:extLst>
          </p:cNvPr>
          <p:cNvSpPr/>
          <p:nvPr/>
        </p:nvSpPr>
        <p:spPr>
          <a:xfrm>
            <a:off x="1539353" y="5013417"/>
            <a:ext cx="4833894" cy="138499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Remarque : </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Les paramètres de CAL ne s'appliquent qu'aux utilisateurs configurés en tant qu'approbateur et gestionnaire. Les utilisateurs qui n'utilisent pas CAL pourront toujours voir cette page pour tous les autres types de notification. Pour plus d'informations sur CAL, reportez-vous à la page 77. Pour plus d'informations sur les notifications, </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4"/>
              </a:rPr>
              <a:t>veuillez regarder cette vidéo</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p>
        </p:txBody>
      </p:sp>
      <p:pic>
        <p:nvPicPr>
          <p:cNvPr id="26" name="Graphic 25" descr="Commentaire Ajouter avec remplissage uni">
            <a:extLst>
              <a:ext uri="{FF2B5EF4-FFF2-40B4-BE49-F238E27FC236}">
                <a16:creationId xmlns:a16="http://schemas.microsoft.com/office/drawing/2014/main" id="{6CAA9664-C919-C47B-98EB-7E9A62B3D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019" y="5181682"/>
            <a:ext cx="986909" cy="986909"/>
          </a:xfrm>
          <a:prstGeom prst="rect">
            <a:avLst/>
          </a:prstGeom>
        </p:spPr>
      </p:pic>
      <p:pic>
        <p:nvPicPr>
          <p:cNvPr id="3" name="Picture 2">
            <a:hlinkClick r:id="rId7" action="ppaction://hlinksldjump"/>
            <a:extLst>
              <a:ext uri="{FF2B5EF4-FFF2-40B4-BE49-F238E27FC236}">
                <a16:creationId xmlns:a16="http://schemas.microsoft.com/office/drawing/2014/main" id="{8F163E0A-5534-2980-EA1F-10A801C11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1" name="Picture 20">
            <a:extLst>
              <a:ext uri="{FF2B5EF4-FFF2-40B4-BE49-F238E27FC236}">
                <a16:creationId xmlns:a16="http://schemas.microsoft.com/office/drawing/2014/main" id="{8695C063-30F1-509D-B0BA-D6B2A4E0A994}"/>
              </a:ext>
            </a:extLst>
          </p:cNvPr>
          <p:cNvPicPr>
            <a:picLocks noChangeAspect="1"/>
          </p:cNvPicPr>
          <p:nvPr/>
        </p:nvPicPr>
        <p:blipFill>
          <a:blip r:embed="rId9"/>
          <a:stretch>
            <a:fillRect/>
          </a:stretch>
        </p:blipFill>
        <p:spPr>
          <a:xfrm>
            <a:off x="7166688" y="1821468"/>
            <a:ext cx="3407124" cy="4114800"/>
          </a:xfrm>
          <a:prstGeom prst="rect">
            <a:avLst/>
          </a:prstGeom>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2B7E9BFF-9BEE-5E35-DDAA-AA130C237FDE}"/>
              </a:ext>
            </a:extLst>
          </p:cNvPr>
          <p:cNvPicPr>
            <a:picLocks noChangeAspect="1"/>
          </p:cNvPicPr>
          <p:nvPr/>
        </p:nvPicPr>
        <p:blipFill>
          <a:blip r:embed="rId10"/>
          <a:stretch>
            <a:fillRect/>
          </a:stretch>
        </p:blipFill>
        <p:spPr>
          <a:xfrm>
            <a:off x="9225330" y="3530008"/>
            <a:ext cx="2692505" cy="2743200"/>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F829F8B5-D3B5-54F6-3C8D-E81E5BD5D461}"/>
              </a:ext>
            </a:extLst>
          </p:cNvPr>
          <p:cNvPicPr>
            <a:picLocks noChangeAspect="1"/>
          </p:cNvPicPr>
          <p:nvPr/>
        </p:nvPicPr>
        <p:blipFill>
          <a:blip r:embed="rId11"/>
          <a:stretch>
            <a:fillRect/>
          </a:stretch>
        </p:blipFill>
        <p:spPr>
          <a:xfrm>
            <a:off x="10445724" y="1623278"/>
            <a:ext cx="1600200" cy="2715491"/>
          </a:xfrm>
          <a:prstGeom prst="rect">
            <a:avLst/>
          </a:prstGeom>
          <a:effectLst>
            <a:outerShdw blurRad="50800" dist="38100" dir="5400000" algn="t" rotWithShape="0">
              <a:prstClr val="black">
                <a:alpha val="40000"/>
              </a:prstClr>
            </a:outerShdw>
          </a:effectLst>
        </p:spPr>
      </p:pic>
      <p:sp>
        <p:nvSpPr>
          <p:cNvPr id="14" name="Oval 13">
            <a:extLst>
              <a:ext uri="{FF2B5EF4-FFF2-40B4-BE49-F238E27FC236}">
                <a16:creationId xmlns:a16="http://schemas.microsoft.com/office/drawing/2014/main" id="{881038CE-2009-4E69-5F57-B1F022ED106F}"/>
              </a:ext>
            </a:extLst>
          </p:cNvPr>
          <p:cNvSpPr/>
          <p:nvPr/>
        </p:nvSpPr>
        <p:spPr>
          <a:xfrm>
            <a:off x="10182322" y="333150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17" name="Oval 16">
            <a:extLst>
              <a:ext uri="{FF2B5EF4-FFF2-40B4-BE49-F238E27FC236}">
                <a16:creationId xmlns:a16="http://schemas.microsoft.com/office/drawing/2014/main" id="{3FA720BF-3DE6-56B1-0FF1-2073766FA6A2}"/>
              </a:ext>
            </a:extLst>
          </p:cNvPr>
          <p:cNvSpPr/>
          <p:nvPr/>
        </p:nvSpPr>
        <p:spPr>
          <a:xfrm>
            <a:off x="7025276" y="168658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6" name="Picture 15">
            <a:extLst>
              <a:ext uri="{FF2B5EF4-FFF2-40B4-BE49-F238E27FC236}">
                <a16:creationId xmlns:a16="http://schemas.microsoft.com/office/drawing/2014/main" id="{6384E7CE-DF6A-27FE-682A-D0A8C6AAFC7A}"/>
              </a:ext>
            </a:extLst>
          </p:cNvPr>
          <p:cNvPicPr>
            <a:picLocks noChangeAspect="1"/>
          </p:cNvPicPr>
          <p:nvPr/>
        </p:nvPicPr>
        <p:blipFill>
          <a:blip r:embed="rId12"/>
          <a:srcRect l="6071" t="-318" r="1363" b="318"/>
          <a:stretch>
            <a:fillRect/>
          </a:stretch>
        </p:blipFill>
        <p:spPr>
          <a:xfrm>
            <a:off x="5640357" y="2372844"/>
            <a:ext cx="364616" cy="365760"/>
          </a:xfrm>
          <a:prstGeom prst="rect">
            <a:avLst/>
          </a:prstGeom>
        </p:spPr>
      </p:pic>
      <p:sp>
        <p:nvSpPr>
          <p:cNvPr id="9" name="object 5">
            <a:extLst>
              <a:ext uri="{FF2B5EF4-FFF2-40B4-BE49-F238E27FC236}">
                <a16:creationId xmlns:a16="http://schemas.microsoft.com/office/drawing/2014/main" id="{63436E2E-7313-E131-863B-575DE68843F3}"/>
              </a:ext>
            </a:extLst>
          </p:cNvPr>
          <p:cNvSpPr txBox="1">
            <a:spLocks/>
          </p:cNvSpPr>
          <p:nvPr/>
        </p:nvSpPr>
        <p:spPr>
          <a:xfrm>
            <a:off x="1008654" y="936458"/>
            <a:ext cx="10472128" cy="562164"/>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36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PERSONNALISER LES PARAMÈTRES DE NOTIFICATION</a:t>
            </a:r>
          </a:p>
        </p:txBody>
      </p:sp>
    </p:spTree>
    <p:extLst>
      <p:ext uri="{BB962C8B-B14F-4D97-AF65-F5344CB8AC3E}">
        <p14:creationId xmlns:p14="http://schemas.microsoft.com/office/powerpoint/2010/main" val="3507793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CARNET D’ADRESSES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4C3DCCAA-E0AB-6A62-5B55-75063AF8FA3E}"/>
              </a:ext>
            </a:extLst>
          </p:cNvPr>
          <p:cNvSpPr txBox="1"/>
          <p:nvPr/>
        </p:nvSpPr>
        <p:spPr>
          <a:xfrm>
            <a:off x="1408420" y="2306670"/>
            <a:ext cx="2811155"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Passez la souris sur la barre de navigation de gauche et cliquez sur Carnet d'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adresses</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6C4DDC7A-D180-5F9F-44A5-0E7119708050}"/>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1" name="Rectangle 20">
            <a:extLst>
              <a:ext uri="{FF2B5EF4-FFF2-40B4-BE49-F238E27FC236}">
                <a16:creationId xmlns:a16="http://schemas.microsoft.com/office/drawing/2014/main" id="{F1D8B72A-1193-3E1B-9869-02840CB6A202}"/>
              </a:ext>
            </a:extLst>
          </p:cNvPr>
          <p:cNvSpPr/>
          <p:nvPr/>
        </p:nvSpPr>
        <p:spPr>
          <a:xfrm>
            <a:off x="1539353" y="4990848"/>
            <a:ext cx="2612268"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Ces adresses apparaissent dans les listes déroulantes de la page Livraison et facturation.</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16" name="Picture 15">
            <a:hlinkClick r:id="rId4" action="ppaction://hlinksldjump"/>
            <a:extLst>
              <a:ext uri="{FF2B5EF4-FFF2-40B4-BE49-F238E27FC236}">
                <a16:creationId xmlns:a16="http://schemas.microsoft.com/office/drawing/2014/main" id="{537A2BA3-34D1-683B-08ED-D4A176FA1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5" name="Graphic 14" descr="Commentaire Ajouter avec remplissage uni">
            <a:extLst>
              <a:ext uri="{FF2B5EF4-FFF2-40B4-BE49-F238E27FC236}">
                <a16:creationId xmlns:a16="http://schemas.microsoft.com/office/drawing/2014/main" id="{BC158DF2-D569-3851-76A5-933534D1B5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019" y="4912892"/>
            <a:ext cx="986909" cy="986909"/>
          </a:xfrm>
          <a:prstGeom prst="rect">
            <a:avLst/>
          </a:prstGeom>
        </p:spPr>
      </p:pic>
      <p:pic>
        <p:nvPicPr>
          <p:cNvPr id="17" name="Picture 16">
            <a:extLst>
              <a:ext uri="{FF2B5EF4-FFF2-40B4-BE49-F238E27FC236}">
                <a16:creationId xmlns:a16="http://schemas.microsoft.com/office/drawing/2014/main" id="{BBF14D39-6ED1-8F09-0C69-93B5B7329CC0}"/>
              </a:ext>
            </a:extLst>
          </p:cNvPr>
          <p:cNvPicPr>
            <a:picLocks noChangeAspect="1"/>
          </p:cNvPicPr>
          <p:nvPr/>
        </p:nvPicPr>
        <p:blipFill>
          <a:blip r:embed="rId8"/>
          <a:stretch>
            <a:fillRect/>
          </a:stretch>
        </p:blipFill>
        <p:spPr>
          <a:xfrm>
            <a:off x="4959663" y="1984490"/>
            <a:ext cx="6906777" cy="4114800"/>
          </a:xfrm>
          <a:prstGeom prst="rect">
            <a:avLst/>
          </a:prstGeom>
          <a:effectLst>
            <a:outerShdw blurRad="50800" dist="38100" dir="5400000" algn="t" rotWithShape="0">
              <a:prstClr val="black">
                <a:alpha val="40000"/>
              </a:prstClr>
            </a:outerShdw>
          </a:effectLst>
        </p:spPr>
      </p:pic>
      <p:sp>
        <p:nvSpPr>
          <p:cNvPr id="18" name="Oval 17">
            <a:extLst>
              <a:ext uri="{FF2B5EF4-FFF2-40B4-BE49-F238E27FC236}">
                <a16:creationId xmlns:a16="http://schemas.microsoft.com/office/drawing/2014/main" id="{1E502718-997B-2F1E-6BED-1CA84D17BA07}"/>
              </a:ext>
            </a:extLst>
          </p:cNvPr>
          <p:cNvSpPr/>
          <p:nvPr/>
        </p:nvSpPr>
        <p:spPr>
          <a:xfrm>
            <a:off x="5008065" y="526697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19" name="Picture 18">
            <a:extLst>
              <a:ext uri="{FF2B5EF4-FFF2-40B4-BE49-F238E27FC236}">
                <a16:creationId xmlns:a16="http://schemas.microsoft.com/office/drawing/2014/main" id="{46899886-0F78-74A8-D1D0-12C44E0DCF78}"/>
              </a:ext>
            </a:extLst>
          </p:cNvPr>
          <p:cNvPicPr>
            <a:picLocks noChangeAspect="1"/>
          </p:cNvPicPr>
          <p:nvPr/>
        </p:nvPicPr>
        <p:blipFill>
          <a:blip r:embed="rId9"/>
          <a:stretch>
            <a:fillRect/>
          </a:stretch>
        </p:blipFill>
        <p:spPr>
          <a:xfrm>
            <a:off x="6414751" y="3338901"/>
            <a:ext cx="679794" cy="253385"/>
          </a:xfrm>
          <a:prstGeom prst="rect">
            <a:avLst/>
          </a:prstGeom>
        </p:spPr>
      </p:pic>
      <p:pic>
        <p:nvPicPr>
          <p:cNvPr id="20" name="Picture 19">
            <a:extLst>
              <a:ext uri="{FF2B5EF4-FFF2-40B4-BE49-F238E27FC236}">
                <a16:creationId xmlns:a16="http://schemas.microsoft.com/office/drawing/2014/main" id="{D2C2D5F0-AB71-7585-CA7A-FDF2B348AE2F}"/>
              </a:ext>
            </a:extLst>
          </p:cNvPr>
          <p:cNvPicPr>
            <a:picLocks noChangeAspect="1"/>
          </p:cNvPicPr>
          <p:nvPr/>
        </p:nvPicPr>
        <p:blipFill>
          <a:blip r:embed="rId9"/>
          <a:stretch>
            <a:fillRect/>
          </a:stretch>
        </p:blipFill>
        <p:spPr>
          <a:xfrm>
            <a:off x="8214316" y="3212208"/>
            <a:ext cx="906823" cy="380078"/>
          </a:xfrm>
          <a:prstGeom prst="rect">
            <a:avLst/>
          </a:prstGeom>
        </p:spPr>
      </p:pic>
      <p:pic>
        <p:nvPicPr>
          <p:cNvPr id="23" name="Picture 22">
            <a:extLst>
              <a:ext uri="{FF2B5EF4-FFF2-40B4-BE49-F238E27FC236}">
                <a16:creationId xmlns:a16="http://schemas.microsoft.com/office/drawing/2014/main" id="{36A4A273-A719-2C91-4979-1CBCFC901A58}"/>
              </a:ext>
            </a:extLst>
          </p:cNvPr>
          <p:cNvPicPr>
            <a:picLocks noChangeAspect="1"/>
          </p:cNvPicPr>
          <p:nvPr/>
        </p:nvPicPr>
        <p:blipFill>
          <a:blip r:embed="rId9"/>
          <a:stretch>
            <a:fillRect/>
          </a:stretch>
        </p:blipFill>
        <p:spPr>
          <a:xfrm>
            <a:off x="10040378" y="3212208"/>
            <a:ext cx="1197893" cy="380078"/>
          </a:xfrm>
          <a:prstGeom prst="rect">
            <a:avLst/>
          </a:prstGeom>
        </p:spPr>
      </p:pic>
    </p:spTree>
    <p:extLst>
      <p:ext uri="{BB962C8B-B14F-4D97-AF65-F5344CB8AC3E}">
        <p14:creationId xmlns:p14="http://schemas.microsoft.com/office/powerpoint/2010/main" val="486763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3FFD3B-3FB4-BC7A-91FE-C11209EF85A3}"/>
              </a:ext>
            </a:extLst>
          </p:cNvPr>
          <p:cNvPicPr>
            <a:picLocks noChangeAspect="1"/>
          </p:cNvPicPr>
          <p:nvPr/>
        </p:nvPicPr>
        <p:blipFill>
          <a:blip r:embed="rId3"/>
          <a:stretch>
            <a:fillRect/>
          </a:stretch>
        </p:blipFill>
        <p:spPr>
          <a:xfrm>
            <a:off x="8579407" y="1981335"/>
            <a:ext cx="2472221"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00636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CARNET D'ADRESSES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bject 6">
            <a:extLst>
              <a:ext uri="{FF2B5EF4-FFF2-40B4-BE49-F238E27FC236}">
                <a16:creationId xmlns:a16="http://schemas.microsoft.com/office/drawing/2014/main" id="{9D70B61E-35ED-06FD-BA4E-B4C9C0E63659}"/>
              </a:ext>
            </a:extLst>
          </p:cNvPr>
          <p:cNvSpPr txBox="1"/>
          <p:nvPr/>
        </p:nvSpPr>
        <p:spPr>
          <a:xfrm>
            <a:off x="1408418" y="2980152"/>
            <a:ext cx="6051161"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Ajoutez une nouvelle adresse ou sélectionnez une adresse dans la liste déroulante.</a:t>
            </a:r>
            <a:endParaRPr kumimoji="0" lang="en-US"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0" name="Oval 29">
            <a:extLst>
              <a:ext uri="{FF2B5EF4-FFF2-40B4-BE49-F238E27FC236}">
                <a16:creationId xmlns:a16="http://schemas.microsoft.com/office/drawing/2014/main" id="{6A968138-531A-816C-63FA-4C1BFE7BCDC8}"/>
              </a:ext>
            </a:extLst>
          </p:cNvPr>
          <p:cNvSpPr/>
          <p:nvPr/>
        </p:nvSpPr>
        <p:spPr>
          <a:xfrm>
            <a:off x="771985" y="293105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1" name="object 6">
            <a:extLst>
              <a:ext uri="{FF2B5EF4-FFF2-40B4-BE49-F238E27FC236}">
                <a16:creationId xmlns:a16="http://schemas.microsoft.com/office/drawing/2014/main" id="{A54DED96-5D6F-90B1-1630-6A3147775272}"/>
              </a:ext>
            </a:extLst>
          </p:cNvPr>
          <p:cNvSpPr txBox="1"/>
          <p:nvPr/>
        </p:nvSpPr>
        <p:spPr>
          <a:xfrm>
            <a:off x="1408421" y="4071606"/>
            <a:ext cx="384048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Modifier les informations, au besoin.</a:t>
            </a:r>
          </a:p>
        </p:txBody>
      </p:sp>
      <p:sp>
        <p:nvSpPr>
          <p:cNvPr id="32" name="Oval 31">
            <a:extLst>
              <a:ext uri="{FF2B5EF4-FFF2-40B4-BE49-F238E27FC236}">
                <a16:creationId xmlns:a16="http://schemas.microsoft.com/office/drawing/2014/main" id="{6F007379-B773-EAE8-D9AA-FFCDE44CBE1C}"/>
              </a:ext>
            </a:extLst>
          </p:cNvPr>
          <p:cNvSpPr/>
          <p:nvPr/>
        </p:nvSpPr>
        <p:spPr>
          <a:xfrm>
            <a:off x="771985" y="401756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3" name="TextBox 32">
            <a:extLst>
              <a:ext uri="{FF2B5EF4-FFF2-40B4-BE49-F238E27FC236}">
                <a16:creationId xmlns:a16="http://schemas.microsoft.com/office/drawing/2014/main" id="{90D7D337-73E8-361A-68BE-F754CB110367}"/>
              </a:ext>
            </a:extLst>
          </p:cNvPr>
          <p:cNvSpPr txBox="1"/>
          <p:nvPr/>
        </p:nvSpPr>
        <p:spPr>
          <a:xfrm>
            <a:off x="719196" y="3977485"/>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34" name="TextBox 33">
            <a:extLst>
              <a:ext uri="{FF2B5EF4-FFF2-40B4-BE49-F238E27FC236}">
                <a16:creationId xmlns:a16="http://schemas.microsoft.com/office/drawing/2014/main" id="{28C28C4A-1D44-D96D-6190-6468AC72EFDB}"/>
              </a:ext>
            </a:extLst>
          </p:cNvPr>
          <p:cNvSpPr txBox="1"/>
          <p:nvPr/>
        </p:nvSpPr>
        <p:spPr>
          <a:xfrm>
            <a:off x="672953" y="2204132"/>
            <a:ext cx="62612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Ajouter ou modifier des adresses de livraison et de facturation :</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sp>
        <p:nvSpPr>
          <p:cNvPr id="35" name="object 6">
            <a:extLst>
              <a:ext uri="{FF2B5EF4-FFF2-40B4-BE49-F238E27FC236}">
                <a16:creationId xmlns:a16="http://schemas.microsoft.com/office/drawing/2014/main" id="{F86DF586-6E3B-72EB-9E05-43B8A0A07913}"/>
              </a:ext>
            </a:extLst>
          </p:cNvPr>
          <p:cNvSpPr txBox="1"/>
          <p:nvPr/>
        </p:nvSpPr>
        <p:spPr>
          <a:xfrm>
            <a:off x="1408421" y="4804788"/>
            <a:ext cx="384048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Enregistrer l'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adresse</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p>
        </p:txBody>
      </p:sp>
      <p:sp>
        <p:nvSpPr>
          <p:cNvPr id="36" name="Oval 35">
            <a:extLst>
              <a:ext uri="{FF2B5EF4-FFF2-40B4-BE49-F238E27FC236}">
                <a16:creationId xmlns:a16="http://schemas.microsoft.com/office/drawing/2014/main" id="{1B986850-3F68-C45E-D721-ABC7F472388D}"/>
              </a:ext>
            </a:extLst>
          </p:cNvPr>
          <p:cNvSpPr/>
          <p:nvPr/>
        </p:nvSpPr>
        <p:spPr>
          <a:xfrm>
            <a:off x="771985" y="475074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7" name="TextBox 36">
            <a:extLst>
              <a:ext uri="{FF2B5EF4-FFF2-40B4-BE49-F238E27FC236}">
                <a16:creationId xmlns:a16="http://schemas.microsoft.com/office/drawing/2014/main" id="{F1546691-70D3-9017-7F06-46CB03CEBD97}"/>
              </a:ext>
            </a:extLst>
          </p:cNvPr>
          <p:cNvSpPr txBox="1"/>
          <p:nvPr/>
        </p:nvSpPr>
        <p:spPr>
          <a:xfrm>
            <a:off x="719196" y="4710667"/>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6" name="Picture 5">
            <a:hlinkClick r:id="rId5" action="ppaction://hlinksldjump"/>
            <a:extLst>
              <a:ext uri="{FF2B5EF4-FFF2-40B4-BE49-F238E27FC236}">
                <a16:creationId xmlns:a16="http://schemas.microsoft.com/office/drawing/2014/main" id="{70AA1C46-011B-24DB-A814-689335FF9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8" name="Oval 37">
            <a:extLst>
              <a:ext uri="{FF2B5EF4-FFF2-40B4-BE49-F238E27FC236}">
                <a16:creationId xmlns:a16="http://schemas.microsoft.com/office/drawing/2014/main" id="{EFC5B542-DFBB-FEAE-AA14-EE166D49CA0B}"/>
              </a:ext>
            </a:extLst>
          </p:cNvPr>
          <p:cNvSpPr/>
          <p:nvPr/>
        </p:nvSpPr>
        <p:spPr>
          <a:xfrm>
            <a:off x="8372016" y="4126629"/>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39" name="Oval 38">
            <a:extLst>
              <a:ext uri="{FF2B5EF4-FFF2-40B4-BE49-F238E27FC236}">
                <a16:creationId xmlns:a16="http://schemas.microsoft.com/office/drawing/2014/main" id="{CB63D86C-3D01-858C-2F16-762C5093A01B}"/>
              </a:ext>
            </a:extLst>
          </p:cNvPr>
          <p:cNvSpPr/>
          <p:nvPr/>
        </p:nvSpPr>
        <p:spPr>
          <a:xfrm>
            <a:off x="8372016" y="2502533"/>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40" name="Oval 39">
            <a:extLst>
              <a:ext uri="{FF2B5EF4-FFF2-40B4-BE49-F238E27FC236}">
                <a16:creationId xmlns:a16="http://schemas.microsoft.com/office/drawing/2014/main" id="{78BF349F-AA90-7AAE-7285-FB7C76D009B0}"/>
              </a:ext>
            </a:extLst>
          </p:cNvPr>
          <p:cNvSpPr/>
          <p:nvPr/>
        </p:nvSpPr>
        <p:spPr>
          <a:xfrm>
            <a:off x="8372016" y="5728499"/>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Tree>
    <p:extLst>
      <p:ext uri="{BB962C8B-B14F-4D97-AF65-F5344CB8AC3E}">
        <p14:creationId xmlns:p14="http://schemas.microsoft.com/office/powerpoint/2010/main" val="4018767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DC4BA3-6F72-8A78-06EB-6E6BE3D5FC9F}"/>
              </a:ext>
            </a:extLst>
          </p:cNvPr>
          <p:cNvPicPr>
            <a:picLocks noChangeAspect="1"/>
          </p:cNvPicPr>
          <p:nvPr/>
        </p:nvPicPr>
        <p:blipFill>
          <a:blip r:embed="rId3"/>
          <a:srcRect l="16468" r="23752"/>
          <a:stretch>
            <a:fillRect/>
          </a:stretch>
        </p:blipFill>
        <p:spPr>
          <a:xfrm>
            <a:off x="6796485" y="2197560"/>
            <a:ext cx="5083692" cy="3901992"/>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ARTICLES RÉCEMMENT CONSULTÉS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6">
            <a:extLst>
              <a:ext uri="{FF2B5EF4-FFF2-40B4-BE49-F238E27FC236}">
                <a16:creationId xmlns:a16="http://schemas.microsoft.com/office/drawing/2014/main" id="{E5CEE89A-F09D-2858-417A-06FA1CF78839}"/>
              </a:ext>
            </a:extLst>
          </p:cNvPr>
          <p:cNvSpPr txBox="1"/>
          <p:nvPr/>
        </p:nvSpPr>
        <p:spPr>
          <a:xfrm>
            <a:off x="1408420" y="2306670"/>
            <a:ext cx="2911611"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Passez la souris sur la barre de navigation de gauche et 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Récemment consulté.</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754CBE54-38FF-4F75-971A-845992251047}"/>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6" name="object 6">
            <a:extLst>
              <a:ext uri="{FF2B5EF4-FFF2-40B4-BE49-F238E27FC236}">
                <a16:creationId xmlns:a16="http://schemas.microsoft.com/office/drawing/2014/main" id="{1BC28C8B-BE4F-6253-483E-F88651E034FD}"/>
              </a:ext>
            </a:extLst>
          </p:cNvPr>
          <p:cNvSpPr txBox="1"/>
          <p:nvPr/>
        </p:nvSpPr>
        <p:spPr>
          <a:xfrm>
            <a:off x="1408421" y="4145449"/>
            <a:ext cx="274320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Ici, vous pourrez revoir toutes les pièces que vous avez récemment vues.</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7" name="Oval 26">
            <a:extLst>
              <a:ext uri="{FF2B5EF4-FFF2-40B4-BE49-F238E27FC236}">
                <a16:creationId xmlns:a16="http://schemas.microsoft.com/office/drawing/2014/main" id="{06C04F96-166B-0F69-17EA-D6308EA8C064}"/>
              </a:ext>
            </a:extLst>
          </p:cNvPr>
          <p:cNvSpPr/>
          <p:nvPr/>
        </p:nvSpPr>
        <p:spPr>
          <a:xfrm>
            <a:off x="771985" y="409140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4" name="Picture 13">
            <a:hlinkClick r:id="rId5" action="ppaction://hlinksldjump"/>
            <a:extLst>
              <a:ext uri="{FF2B5EF4-FFF2-40B4-BE49-F238E27FC236}">
                <a16:creationId xmlns:a16="http://schemas.microsoft.com/office/drawing/2014/main" id="{5CFCA347-EC7C-8729-C5B1-F47EBE9840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8" name="Oval 27">
            <a:extLst>
              <a:ext uri="{FF2B5EF4-FFF2-40B4-BE49-F238E27FC236}">
                <a16:creationId xmlns:a16="http://schemas.microsoft.com/office/drawing/2014/main" id="{C9B9AE99-5B1D-4692-AB6B-D4B86ED25067}"/>
              </a:ext>
            </a:extLst>
          </p:cNvPr>
          <p:cNvSpPr/>
          <p:nvPr/>
        </p:nvSpPr>
        <p:spPr>
          <a:xfrm>
            <a:off x="6662087" y="2048073"/>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2" name="Picture 11">
            <a:extLst>
              <a:ext uri="{FF2B5EF4-FFF2-40B4-BE49-F238E27FC236}">
                <a16:creationId xmlns:a16="http://schemas.microsoft.com/office/drawing/2014/main" id="{36F54E01-16C6-DC0C-D3E0-FB9DE499CFC6}"/>
              </a:ext>
            </a:extLst>
          </p:cNvPr>
          <p:cNvPicPr>
            <a:picLocks noChangeAspect="1"/>
          </p:cNvPicPr>
          <p:nvPr/>
        </p:nvPicPr>
        <p:blipFill>
          <a:blip r:embed="rId7"/>
          <a:srcRect r="79533"/>
          <a:stretch/>
        </p:blipFill>
        <p:spPr>
          <a:xfrm>
            <a:off x="5135028" y="1984490"/>
            <a:ext cx="1413584" cy="4114800"/>
          </a:xfrm>
          <a:prstGeom prst="rect">
            <a:avLst/>
          </a:prstGeom>
          <a:effectLst>
            <a:outerShdw blurRad="50800" dist="38100" dir="5400000" algn="t" rotWithShape="0">
              <a:prstClr val="black">
                <a:alpha val="40000"/>
              </a:prstClr>
            </a:outerShdw>
          </a:effectLst>
        </p:spPr>
      </p:pic>
      <p:sp>
        <p:nvSpPr>
          <p:cNvPr id="15" name="Oval 14">
            <a:extLst>
              <a:ext uri="{FF2B5EF4-FFF2-40B4-BE49-F238E27FC236}">
                <a16:creationId xmlns:a16="http://schemas.microsoft.com/office/drawing/2014/main" id="{65480EA7-60EF-69C5-C78E-0F5871BF0F15}"/>
              </a:ext>
            </a:extLst>
          </p:cNvPr>
          <p:cNvSpPr/>
          <p:nvPr/>
        </p:nvSpPr>
        <p:spPr>
          <a:xfrm>
            <a:off x="5183429" y="340682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7" name="Picture 6">
            <a:extLst>
              <a:ext uri="{FF2B5EF4-FFF2-40B4-BE49-F238E27FC236}">
                <a16:creationId xmlns:a16="http://schemas.microsoft.com/office/drawing/2014/main" id="{05161F52-E86A-B930-E096-4043C66E0100}"/>
              </a:ext>
            </a:extLst>
          </p:cNvPr>
          <p:cNvPicPr>
            <a:picLocks noChangeAspect="1"/>
          </p:cNvPicPr>
          <p:nvPr/>
        </p:nvPicPr>
        <p:blipFill>
          <a:blip r:embed="rId8"/>
          <a:stretch>
            <a:fillRect/>
          </a:stretch>
        </p:blipFill>
        <p:spPr>
          <a:xfrm>
            <a:off x="8337070" y="4307278"/>
            <a:ext cx="168755" cy="83748"/>
          </a:xfrm>
          <a:prstGeom prst="rect">
            <a:avLst/>
          </a:prstGeom>
        </p:spPr>
      </p:pic>
      <p:pic>
        <p:nvPicPr>
          <p:cNvPr id="9" name="Picture 8">
            <a:extLst>
              <a:ext uri="{FF2B5EF4-FFF2-40B4-BE49-F238E27FC236}">
                <a16:creationId xmlns:a16="http://schemas.microsoft.com/office/drawing/2014/main" id="{8BA9D368-563C-F193-C01B-81F62C3AE46B}"/>
              </a:ext>
            </a:extLst>
          </p:cNvPr>
          <p:cNvPicPr>
            <a:picLocks noChangeAspect="1"/>
          </p:cNvPicPr>
          <p:nvPr/>
        </p:nvPicPr>
        <p:blipFill>
          <a:blip r:embed="rId8"/>
          <a:stretch>
            <a:fillRect/>
          </a:stretch>
        </p:blipFill>
        <p:spPr>
          <a:xfrm>
            <a:off x="9232420" y="4307278"/>
            <a:ext cx="271149" cy="83748"/>
          </a:xfrm>
          <a:prstGeom prst="rect">
            <a:avLst/>
          </a:prstGeom>
        </p:spPr>
      </p:pic>
      <p:pic>
        <p:nvPicPr>
          <p:cNvPr id="10" name="Picture 9">
            <a:extLst>
              <a:ext uri="{FF2B5EF4-FFF2-40B4-BE49-F238E27FC236}">
                <a16:creationId xmlns:a16="http://schemas.microsoft.com/office/drawing/2014/main" id="{11EF04F3-0EDA-6F5D-70B9-DC5B76CCE555}"/>
              </a:ext>
            </a:extLst>
          </p:cNvPr>
          <p:cNvPicPr>
            <a:picLocks noChangeAspect="1"/>
          </p:cNvPicPr>
          <p:nvPr/>
        </p:nvPicPr>
        <p:blipFill>
          <a:blip r:embed="rId8"/>
          <a:stretch>
            <a:fillRect/>
          </a:stretch>
        </p:blipFill>
        <p:spPr>
          <a:xfrm>
            <a:off x="10127771" y="4307278"/>
            <a:ext cx="178280" cy="83748"/>
          </a:xfrm>
          <a:prstGeom prst="rect">
            <a:avLst/>
          </a:prstGeom>
        </p:spPr>
      </p:pic>
      <p:pic>
        <p:nvPicPr>
          <p:cNvPr id="11" name="Picture 10">
            <a:extLst>
              <a:ext uri="{FF2B5EF4-FFF2-40B4-BE49-F238E27FC236}">
                <a16:creationId xmlns:a16="http://schemas.microsoft.com/office/drawing/2014/main" id="{EF57FD3D-53C7-7FA2-BCA7-CE7FF0F14403}"/>
              </a:ext>
            </a:extLst>
          </p:cNvPr>
          <p:cNvPicPr>
            <a:picLocks noChangeAspect="1"/>
          </p:cNvPicPr>
          <p:nvPr/>
        </p:nvPicPr>
        <p:blipFill>
          <a:blip r:embed="rId8"/>
          <a:stretch>
            <a:fillRect/>
          </a:stretch>
        </p:blipFill>
        <p:spPr>
          <a:xfrm>
            <a:off x="11030265" y="4307278"/>
            <a:ext cx="178280" cy="83748"/>
          </a:xfrm>
          <a:prstGeom prst="rect">
            <a:avLst/>
          </a:prstGeom>
        </p:spPr>
      </p:pic>
    </p:spTree>
    <p:extLst>
      <p:ext uri="{BB962C8B-B14F-4D97-AF65-F5344CB8AC3E}">
        <p14:creationId xmlns:p14="http://schemas.microsoft.com/office/powerpoint/2010/main" val="1340608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FEFE071-97D1-01FF-3390-6C1B358B5CEC}"/>
              </a:ext>
            </a:extLst>
          </p:cNvPr>
          <p:cNvGrpSpPr>
            <a:grpSpLocks noChangeAspect="1"/>
          </p:cNvGrpSpPr>
          <p:nvPr/>
        </p:nvGrpSpPr>
        <p:grpSpPr>
          <a:xfrm>
            <a:off x="6366250" y="1993908"/>
            <a:ext cx="3849927" cy="4114800"/>
            <a:chOff x="7383520" y="2005783"/>
            <a:chExt cx="3768359" cy="4027620"/>
          </a:xfrm>
        </p:grpSpPr>
        <p:pic>
          <p:nvPicPr>
            <p:cNvPr id="12" name="Picture 11" descr="Capture d'écran d'un ordinateur&#10;&#10;Description générée automatiquement">
              <a:extLst>
                <a:ext uri="{FF2B5EF4-FFF2-40B4-BE49-F238E27FC236}">
                  <a16:creationId xmlns:a16="http://schemas.microsoft.com/office/drawing/2014/main" id="{E9E38D27-64A1-4756-197B-622F54C8C11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383520" y="2005783"/>
              <a:ext cx="3768359" cy="4027620"/>
            </a:xfrm>
            <a:prstGeom prst="rect">
              <a:avLst/>
            </a:prstGeom>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164B558E-E64F-D0A4-0D97-433D8F1AD6D4}"/>
                </a:ext>
              </a:extLst>
            </p:cNvPr>
            <p:cNvPicPr>
              <a:picLocks noChangeAspect="1"/>
            </p:cNvPicPr>
            <p:nvPr/>
          </p:nvPicPr>
          <p:blipFill>
            <a:blip r:embed="rId4"/>
            <a:stretch>
              <a:fillRect/>
            </a:stretch>
          </p:blipFill>
          <p:spPr>
            <a:xfrm>
              <a:off x="10274046" y="4873263"/>
              <a:ext cx="389192" cy="77284"/>
            </a:xfrm>
            <a:prstGeom prst="rect">
              <a:avLst/>
            </a:prstGeom>
            <a:ln>
              <a:noFill/>
            </a:ln>
          </p:spPr>
        </p:pic>
        <p:pic>
          <p:nvPicPr>
            <p:cNvPr id="7" name="Picture 6">
              <a:extLst>
                <a:ext uri="{FF2B5EF4-FFF2-40B4-BE49-F238E27FC236}">
                  <a16:creationId xmlns:a16="http://schemas.microsoft.com/office/drawing/2014/main" id="{7A9C3ADE-7097-BBF2-5160-A8D42324722E}"/>
                </a:ext>
              </a:extLst>
            </p:cNvPr>
            <p:cNvPicPr>
              <a:picLocks noChangeAspect="1"/>
            </p:cNvPicPr>
            <p:nvPr/>
          </p:nvPicPr>
          <p:blipFill>
            <a:blip r:embed="rId4"/>
            <a:stretch>
              <a:fillRect/>
            </a:stretch>
          </p:blipFill>
          <p:spPr>
            <a:xfrm>
              <a:off x="10274046" y="5103782"/>
              <a:ext cx="389192" cy="77284"/>
            </a:xfrm>
            <a:prstGeom prst="rect">
              <a:avLst/>
            </a:prstGeom>
            <a:ln>
              <a:noFill/>
            </a:ln>
          </p:spPr>
        </p:pic>
        <p:pic>
          <p:nvPicPr>
            <p:cNvPr id="9" name="Picture 8">
              <a:extLst>
                <a:ext uri="{FF2B5EF4-FFF2-40B4-BE49-F238E27FC236}">
                  <a16:creationId xmlns:a16="http://schemas.microsoft.com/office/drawing/2014/main" id="{8FDA3D62-845C-546D-EB8D-42CE8F90763A}"/>
                </a:ext>
              </a:extLst>
            </p:cNvPr>
            <p:cNvPicPr>
              <a:picLocks noChangeAspect="1"/>
            </p:cNvPicPr>
            <p:nvPr/>
          </p:nvPicPr>
          <p:blipFill>
            <a:blip r:embed="rId4"/>
            <a:stretch>
              <a:fillRect/>
            </a:stretch>
          </p:blipFill>
          <p:spPr>
            <a:xfrm>
              <a:off x="10274046" y="5310487"/>
              <a:ext cx="389192" cy="77284"/>
            </a:xfrm>
            <a:prstGeom prst="rect">
              <a:avLst/>
            </a:prstGeom>
            <a:ln>
              <a:noFill/>
            </a:ln>
          </p:spPr>
        </p:pic>
        <p:pic>
          <p:nvPicPr>
            <p:cNvPr id="10" name="Picture 9">
              <a:extLst>
                <a:ext uri="{FF2B5EF4-FFF2-40B4-BE49-F238E27FC236}">
                  <a16:creationId xmlns:a16="http://schemas.microsoft.com/office/drawing/2014/main" id="{25BD1533-F4A5-8C72-30A1-826F32762504}"/>
                </a:ext>
              </a:extLst>
            </p:cNvPr>
            <p:cNvPicPr>
              <a:picLocks noChangeAspect="1"/>
            </p:cNvPicPr>
            <p:nvPr/>
          </p:nvPicPr>
          <p:blipFill>
            <a:blip r:embed="rId4"/>
            <a:stretch>
              <a:fillRect/>
            </a:stretch>
          </p:blipFill>
          <p:spPr>
            <a:xfrm>
              <a:off x="10274046" y="5521956"/>
              <a:ext cx="389192" cy="77284"/>
            </a:xfrm>
            <a:prstGeom prst="rect">
              <a:avLst/>
            </a:prstGeom>
            <a:ln>
              <a:noFill/>
            </a:ln>
          </p:spPr>
        </p:pic>
        <p:pic>
          <p:nvPicPr>
            <p:cNvPr id="15" name="Picture 14">
              <a:extLst>
                <a:ext uri="{FF2B5EF4-FFF2-40B4-BE49-F238E27FC236}">
                  <a16:creationId xmlns:a16="http://schemas.microsoft.com/office/drawing/2014/main" id="{7B01A590-D883-1EB9-0AAB-E5076EFA5F5A}"/>
                </a:ext>
              </a:extLst>
            </p:cNvPr>
            <p:cNvPicPr>
              <a:picLocks noChangeAspect="1"/>
            </p:cNvPicPr>
            <p:nvPr/>
          </p:nvPicPr>
          <p:blipFill>
            <a:blip r:embed="rId4"/>
            <a:stretch>
              <a:fillRect/>
            </a:stretch>
          </p:blipFill>
          <p:spPr>
            <a:xfrm>
              <a:off x="10274046" y="5736601"/>
              <a:ext cx="389192" cy="77284"/>
            </a:xfrm>
            <a:prstGeom prst="rect">
              <a:avLst/>
            </a:prstGeom>
            <a:ln>
              <a:noFill/>
            </a:ln>
          </p:spPr>
        </p:pic>
        <p:pic>
          <p:nvPicPr>
            <p:cNvPr id="16" name="Picture 15">
              <a:extLst>
                <a:ext uri="{FF2B5EF4-FFF2-40B4-BE49-F238E27FC236}">
                  <a16:creationId xmlns:a16="http://schemas.microsoft.com/office/drawing/2014/main" id="{45DB6C69-1C86-6FBE-07CD-AAD6CA9B1F9B}"/>
                </a:ext>
              </a:extLst>
            </p:cNvPr>
            <p:cNvPicPr>
              <a:picLocks noChangeAspect="1"/>
            </p:cNvPicPr>
            <p:nvPr/>
          </p:nvPicPr>
          <p:blipFill>
            <a:blip r:embed="rId4"/>
            <a:stretch>
              <a:fillRect/>
            </a:stretch>
          </p:blipFill>
          <p:spPr>
            <a:xfrm>
              <a:off x="10274046" y="5944892"/>
              <a:ext cx="389192" cy="77284"/>
            </a:xfrm>
            <a:prstGeom prst="rect">
              <a:avLst/>
            </a:prstGeom>
            <a:ln>
              <a:noFill/>
            </a:ln>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064387"/>
            <a:ext cx="45720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Passez la souris sur la barre de navigation de gauche ou accédez au menu Compte et cliquez sur Historique des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commandes.</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HISTORIQUE DES COMMANDES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01034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14" name="object 6">
            <a:extLst>
              <a:ext uri="{FF2B5EF4-FFF2-40B4-BE49-F238E27FC236}">
                <a16:creationId xmlns:a16="http://schemas.microsoft.com/office/drawing/2014/main" id="{AAAD8CE7-5535-2D70-12CC-4A5E02C08637}"/>
              </a:ext>
            </a:extLst>
          </p:cNvPr>
          <p:cNvSpPr txBox="1"/>
          <p:nvPr/>
        </p:nvSpPr>
        <p:spPr>
          <a:xfrm>
            <a:off x="1408421" y="3353715"/>
            <a:ext cx="4572000" cy="13968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un numéro de commande pour afficher plus de détails et si vous souhaitez commander à nouveau les pièces de la liste. (Les pièces seront automatiquement ajoutées au panier.)</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7" name="Oval 16">
            <a:extLst>
              <a:ext uri="{FF2B5EF4-FFF2-40B4-BE49-F238E27FC236}">
                <a16:creationId xmlns:a16="http://schemas.microsoft.com/office/drawing/2014/main" id="{309CF3EF-4EE6-ABE7-881C-A3906B7BDEBD}"/>
              </a:ext>
            </a:extLst>
          </p:cNvPr>
          <p:cNvSpPr/>
          <p:nvPr/>
        </p:nvSpPr>
        <p:spPr>
          <a:xfrm>
            <a:off x="771985" y="329004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8" name="object 6">
            <a:extLst>
              <a:ext uri="{FF2B5EF4-FFF2-40B4-BE49-F238E27FC236}">
                <a16:creationId xmlns:a16="http://schemas.microsoft.com/office/drawing/2014/main" id="{26D97E11-8D7C-754D-53CC-C9E8B74966BD}"/>
              </a:ext>
            </a:extLst>
          </p:cNvPr>
          <p:cNvSpPr txBox="1"/>
          <p:nvPr/>
        </p:nvSpPr>
        <p:spPr>
          <a:xfrm>
            <a:off x="1408420" y="5297502"/>
            <a:ext cx="45720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Exportez une commande au format PDF, XLS ou CSV.</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F2CA901E-85EC-810F-70B1-8466B613FDD2}"/>
              </a:ext>
            </a:extLst>
          </p:cNvPr>
          <p:cNvSpPr/>
          <p:nvPr/>
        </p:nvSpPr>
        <p:spPr>
          <a:xfrm>
            <a:off x="771985" y="524346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21" name="Picture 20">
            <a:hlinkClick r:id="rId6" action="ppaction://hlinksldjump"/>
            <a:extLst>
              <a:ext uri="{FF2B5EF4-FFF2-40B4-BE49-F238E27FC236}">
                <a16:creationId xmlns:a16="http://schemas.microsoft.com/office/drawing/2014/main" id="{2535FFB4-403E-1252-CF63-2FE210A2E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5F624C07-C749-BDF5-E19D-C9A1F3D840D7}"/>
              </a:ext>
            </a:extLst>
          </p:cNvPr>
          <p:cNvSpPr/>
          <p:nvPr/>
        </p:nvSpPr>
        <p:spPr>
          <a:xfrm>
            <a:off x="6727884" y="483389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1" name="Oval 30">
            <a:extLst>
              <a:ext uri="{FF2B5EF4-FFF2-40B4-BE49-F238E27FC236}">
                <a16:creationId xmlns:a16="http://schemas.microsoft.com/office/drawing/2014/main" id="{2245689C-B59F-9A4F-327B-F094856DB0F6}"/>
              </a:ext>
            </a:extLst>
          </p:cNvPr>
          <p:cNvSpPr/>
          <p:nvPr/>
        </p:nvSpPr>
        <p:spPr>
          <a:xfrm>
            <a:off x="9864904" y="236889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0" name="Oval 19">
            <a:extLst>
              <a:ext uri="{FF2B5EF4-FFF2-40B4-BE49-F238E27FC236}">
                <a16:creationId xmlns:a16="http://schemas.microsoft.com/office/drawing/2014/main" id="{AFFDD098-2E79-5462-0248-9FD13E6DE1C3}"/>
              </a:ext>
            </a:extLst>
          </p:cNvPr>
          <p:cNvSpPr/>
          <p:nvPr/>
        </p:nvSpPr>
        <p:spPr>
          <a:xfrm>
            <a:off x="6077659" y="273617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22" name="Picture 21">
            <a:extLst>
              <a:ext uri="{FF2B5EF4-FFF2-40B4-BE49-F238E27FC236}">
                <a16:creationId xmlns:a16="http://schemas.microsoft.com/office/drawing/2014/main" id="{D6D14BC7-5485-7C01-5B06-19A6E6AB94BA}"/>
              </a:ext>
            </a:extLst>
          </p:cNvPr>
          <p:cNvPicPr>
            <a:picLocks noChangeAspect="1"/>
          </p:cNvPicPr>
          <p:nvPr/>
        </p:nvPicPr>
        <p:blipFill>
          <a:blip r:embed="rId8"/>
          <a:stretch>
            <a:fillRect/>
          </a:stretch>
        </p:blipFill>
        <p:spPr>
          <a:xfrm>
            <a:off x="9946060" y="2917510"/>
            <a:ext cx="2083720" cy="3319272"/>
          </a:xfrm>
          <a:prstGeom prst="rect">
            <a:avLst/>
          </a:prstGeom>
          <a:effectLst>
            <a:outerShdw blurRad="50800" dist="38100" dir="5400000" algn="t" rotWithShape="0">
              <a:prstClr val="black">
                <a:alpha val="40000"/>
              </a:prstClr>
            </a:outerShdw>
          </a:effectLst>
        </p:spPr>
      </p:pic>
      <p:sp>
        <p:nvSpPr>
          <p:cNvPr id="23" name="Oval 22">
            <a:extLst>
              <a:ext uri="{FF2B5EF4-FFF2-40B4-BE49-F238E27FC236}">
                <a16:creationId xmlns:a16="http://schemas.microsoft.com/office/drawing/2014/main" id="{3B946F5A-4569-0CCF-C10D-9C2BB272FA95}"/>
              </a:ext>
            </a:extLst>
          </p:cNvPr>
          <p:cNvSpPr/>
          <p:nvPr/>
        </p:nvSpPr>
        <p:spPr>
          <a:xfrm>
            <a:off x="9708205" y="397157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3898112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8" y="2980152"/>
            <a:ext cx="4077981"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Filtrez les listes de commandes par compte, plage de dates, etc.</a:t>
            </a:r>
            <a:endParaRPr kumimoji="0" lang="en-US" sz="2000"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00636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HISTORIQUE DES COMMANDES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93105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7" name="object 6">
            <a:extLst>
              <a:ext uri="{FF2B5EF4-FFF2-40B4-BE49-F238E27FC236}">
                <a16:creationId xmlns:a16="http://schemas.microsoft.com/office/drawing/2014/main" id="{430CA515-3736-01C2-1AFE-F0E3C5408CD8}"/>
              </a:ext>
            </a:extLst>
          </p:cNvPr>
          <p:cNvSpPr txBox="1"/>
          <p:nvPr/>
        </p:nvSpPr>
        <p:spPr>
          <a:xfrm>
            <a:off x="1408421" y="3983374"/>
            <a:ext cx="4163704"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Choisissez le nombre d'éléments par page.</a:t>
            </a:r>
          </a:p>
        </p:txBody>
      </p:sp>
      <p:sp>
        <p:nvSpPr>
          <p:cNvPr id="8" name="Oval 7">
            <a:extLst>
              <a:ext uri="{FF2B5EF4-FFF2-40B4-BE49-F238E27FC236}">
                <a16:creationId xmlns:a16="http://schemas.microsoft.com/office/drawing/2014/main" id="{9FDACCC0-5E5C-FD52-661F-9C8E8A4EDA6E}"/>
              </a:ext>
            </a:extLst>
          </p:cNvPr>
          <p:cNvSpPr/>
          <p:nvPr/>
        </p:nvSpPr>
        <p:spPr>
          <a:xfrm>
            <a:off x="771985" y="392933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6" name="TextBox 15">
            <a:extLst>
              <a:ext uri="{FF2B5EF4-FFF2-40B4-BE49-F238E27FC236}">
                <a16:creationId xmlns:a16="http://schemas.microsoft.com/office/drawing/2014/main" id="{E66E68AE-AA50-9763-19F4-AC2A853517A8}"/>
              </a:ext>
            </a:extLst>
          </p:cNvPr>
          <p:cNvSpPr txBox="1"/>
          <p:nvPr/>
        </p:nvSpPr>
        <p:spPr>
          <a:xfrm>
            <a:off x="719196" y="3889253"/>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 name="TextBox 2">
            <a:extLst>
              <a:ext uri="{FF2B5EF4-FFF2-40B4-BE49-F238E27FC236}">
                <a16:creationId xmlns:a16="http://schemas.microsoft.com/office/drawing/2014/main" id="{9C4F2CD0-8831-947F-4FB4-27E3306FC595}"/>
              </a:ext>
            </a:extLst>
          </p:cNvPr>
          <p:cNvSpPr txBox="1"/>
          <p:nvPr/>
        </p:nvSpPr>
        <p:spPr>
          <a:xfrm>
            <a:off x="672953" y="2204132"/>
            <a:ext cx="46444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Autres options :</a:t>
            </a:r>
          </a:p>
        </p:txBody>
      </p:sp>
      <p:pic>
        <p:nvPicPr>
          <p:cNvPr id="26" name="Picture 25">
            <a:hlinkClick r:id="rId4" action="ppaction://hlinksldjump"/>
            <a:extLst>
              <a:ext uri="{FF2B5EF4-FFF2-40B4-BE49-F238E27FC236}">
                <a16:creationId xmlns:a16="http://schemas.microsoft.com/office/drawing/2014/main" id="{EEE96163-0CDF-76AF-8D00-FBC79D9BE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grpSp>
        <p:nvGrpSpPr>
          <p:cNvPr id="33" name="Group 32">
            <a:extLst>
              <a:ext uri="{FF2B5EF4-FFF2-40B4-BE49-F238E27FC236}">
                <a16:creationId xmlns:a16="http://schemas.microsoft.com/office/drawing/2014/main" id="{8B3A2375-EE00-5D0C-2B6A-FF22FF993517}"/>
              </a:ext>
            </a:extLst>
          </p:cNvPr>
          <p:cNvGrpSpPr>
            <a:grpSpLocks noChangeAspect="1"/>
          </p:cNvGrpSpPr>
          <p:nvPr/>
        </p:nvGrpSpPr>
        <p:grpSpPr>
          <a:xfrm>
            <a:off x="7383520" y="1993908"/>
            <a:ext cx="3849927" cy="4114800"/>
            <a:chOff x="7383520" y="2005783"/>
            <a:chExt cx="3768359" cy="4027620"/>
          </a:xfrm>
        </p:grpSpPr>
        <p:pic>
          <p:nvPicPr>
            <p:cNvPr id="34" name="Picture 33" descr="Capture d'écran d'un ordinateur&#10;&#10;Description générée automatiquement">
              <a:extLst>
                <a:ext uri="{FF2B5EF4-FFF2-40B4-BE49-F238E27FC236}">
                  <a16:creationId xmlns:a16="http://schemas.microsoft.com/office/drawing/2014/main" id="{C50F26E3-784C-E614-CDDA-3B6F03655A5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7383520" y="2005783"/>
              <a:ext cx="3768359" cy="4027620"/>
            </a:xfrm>
            <a:prstGeom prst="rect">
              <a:avLst/>
            </a:prstGeom>
            <a:ln>
              <a:noFill/>
            </a:ln>
            <a:effectLst>
              <a:outerShdw blurRad="50800" dist="38100" dir="5400000" algn="t" rotWithShape="0">
                <a:prstClr val="black">
                  <a:alpha val="40000"/>
                </a:prstClr>
              </a:outerShdw>
            </a:effectLst>
          </p:spPr>
        </p:pic>
        <p:pic>
          <p:nvPicPr>
            <p:cNvPr id="35" name="Picture 34">
              <a:extLst>
                <a:ext uri="{FF2B5EF4-FFF2-40B4-BE49-F238E27FC236}">
                  <a16:creationId xmlns:a16="http://schemas.microsoft.com/office/drawing/2014/main" id="{ACE3F8F8-7CE8-7220-6B10-91D284803185}"/>
                </a:ext>
              </a:extLst>
            </p:cNvPr>
            <p:cNvPicPr>
              <a:picLocks noChangeAspect="1"/>
            </p:cNvPicPr>
            <p:nvPr/>
          </p:nvPicPr>
          <p:blipFill>
            <a:blip r:embed="rId7"/>
            <a:stretch>
              <a:fillRect/>
            </a:stretch>
          </p:blipFill>
          <p:spPr>
            <a:xfrm>
              <a:off x="10274046" y="4873263"/>
              <a:ext cx="389192" cy="77284"/>
            </a:xfrm>
            <a:prstGeom prst="rect">
              <a:avLst/>
            </a:prstGeom>
            <a:ln>
              <a:noFill/>
            </a:ln>
          </p:spPr>
        </p:pic>
        <p:pic>
          <p:nvPicPr>
            <p:cNvPr id="36" name="Picture 35">
              <a:extLst>
                <a:ext uri="{FF2B5EF4-FFF2-40B4-BE49-F238E27FC236}">
                  <a16:creationId xmlns:a16="http://schemas.microsoft.com/office/drawing/2014/main" id="{1AA42CBD-A5C6-A6DF-CC92-D3C80B6F7028}"/>
                </a:ext>
              </a:extLst>
            </p:cNvPr>
            <p:cNvPicPr>
              <a:picLocks noChangeAspect="1"/>
            </p:cNvPicPr>
            <p:nvPr/>
          </p:nvPicPr>
          <p:blipFill>
            <a:blip r:embed="rId7"/>
            <a:stretch>
              <a:fillRect/>
            </a:stretch>
          </p:blipFill>
          <p:spPr>
            <a:xfrm>
              <a:off x="10274046" y="5103782"/>
              <a:ext cx="389192" cy="77284"/>
            </a:xfrm>
            <a:prstGeom prst="rect">
              <a:avLst/>
            </a:prstGeom>
            <a:ln>
              <a:noFill/>
            </a:ln>
          </p:spPr>
        </p:pic>
        <p:pic>
          <p:nvPicPr>
            <p:cNvPr id="37" name="Picture 36">
              <a:extLst>
                <a:ext uri="{FF2B5EF4-FFF2-40B4-BE49-F238E27FC236}">
                  <a16:creationId xmlns:a16="http://schemas.microsoft.com/office/drawing/2014/main" id="{370CE4ED-9BE9-4487-5DB1-B73C5524FA96}"/>
                </a:ext>
              </a:extLst>
            </p:cNvPr>
            <p:cNvPicPr>
              <a:picLocks noChangeAspect="1"/>
            </p:cNvPicPr>
            <p:nvPr/>
          </p:nvPicPr>
          <p:blipFill>
            <a:blip r:embed="rId7"/>
            <a:stretch>
              <a:fillRect/>
            </a:stretch>
          </p:blipFill>
          <p:spPr>
            <a:xfrm>
              <a:off x="10274046" y="5310487"/>
              <a:ext cx="389192" cy="77284"/>
            </a:xfrm>
            <a:prstGeom prst="rect">
              <a:avLst/>
            </a:prstGeom>
            <a:ln>
              <a:noFill/>
            </a:ln>
          </p:spPr>
        </p:pic>
        <p:pic>
          <p:nvPicPr>
            <p:cNvPr id="38" name="Picture 37">
              <a:extLst>
                <a:ext uri="{FF2B5EF4-FFF2-40B4-BE49-F238E27FC236}">
                  <a16:creationId xmlns:a16="http://schemas.microsoft.com/office/drawing/2014/main" id="{90DB93F0-F81D-0820-4566-E487045CC816}"/>
                </a:ext>
              </a:extLst>
            </p:cNvPr>
            <p:cNvPicPr>
              <a:picLocks noChangeAspect="1"/>
            </p:cNvPicPr>
            <p:nvPr/>
          </p:nvPicPr>
          <p:blipFill>
            <a:blip r:embed="rId7"/>
            <a:stretch>
              <a:fillRect/>
            </a:stretch>
          </p:blipFill>
          <p:spPr>
            <a:xfrm>
              <a:off x="10274046" y="5521956"/>
              <a:ext cx="389192" cy="77284"/>
            </a:xfrm>
            <a:prstGeom prst="rect">
              <a:avLst/>
            </a:prstGeom>
            <a:ln>
              <a:noFill/>
            </a:ln>
          </p:spPr>
        </p:pic>
        <p:pic>
          <p:nvPicPr>
            <p:cNvPr id="39" name="Picture 38">
              <a:extLst>
                <a:ext uri="{FF2B5EF4-FFF2-40B4-BE49-F238E27FC236}">
                  <a16:creationId xmlns:a16="http://schemas.microsoft.com/office/drawing/2014/main" id="{AEA9943F-E4BA-2587-A21C-086892A79E2D}"/>
                </a:ext>
              </a:extLst>
            </p:cNvPr>
            <p:cNvPicPr>
              <a:picLocks noChangeAspect="1"/>
            </p:cNvPicPr>
            <p:nvPr/>
          </p:nvPicPr>
          <p:blipFill>
            <a:blip r:embed="rId7"/>
            <a:stretch>
              <a:fillRect/>
            </a:stretch>
          </p:blipFill>
          <p:spPr>
            <a:xfrm>
              <a:off x="10274046" y="5736601"/>
              <a:ext cx="389192" cy="77284"/>
            </a:xfrm>
            <a:prstGeom prst="rect">
              <a:avLst/>
            </a:prstGeom>
            <a:ln>
              <a:noFill/>
            </a:ln>
          </p:spPr>
        </p:pic>
        <p:pic>
          <p:nvPicPr>
            <p:cNvPr id="40" name="Picture 39">
              <a:extLst>
                <a:ext uri="{FF2B5EF4-FFF2-40B4-BE49-F238E27FC236}">
                  <a16:creationId xmlns:a16="http://schemas.microsoft.com/office/drawing/2014/main" id="{7956850B-4190-102A-700A-0FA6947DE33B}"/>
                </a:ext>
              </a:extLst>
            </p:cNvPr>
            <p:cNvPicPr>
              <a:picLocks noChangeAspect="1"/>
            </p:cNvPicPr>
            <p:nvPr/>
          </p:nvPicPr>
          <p:blipFill>
            <a:blip r:embed="rId7"/>
            <a:stretch>
              <a:fillRect/>
            </a:stretch>
          </p:blipFill>
          <p:spPr>
            <a:xfrm>
              <a:off x="10274046" y="5944892"/>
              <a:ext cx="389192" cy="77284"/>
            </a:xfrm>
            <a:prstGeom prst="rect">
              <a:avLst/>
            </a:prstGeom>
            <a:ln>
              <a:noFill/>
            </a:ln>
          </p:spPr>
        </p:pic>
      </p:grpSp>
      <p:sp>
        <p:nvSpPr>
          <p:cNvPr id="41" name="Oval 40">
            <a:extLst>
              <a:ext uri="{FF2B5EF4-FFF2-40B4-BE49-F238E27FC236}">
                <a16:creationId xmlns:a16="http://schemas.microsoft.com/office/drawing/2014/main" id="{55AC6559-45CA-A822-27C7-42E330134C4C}"/>
              </a:ext>
            </a:extLst>
          </p:cNvPr>
          <p:cNvSpPr/>
          <p:nvPr/>
        </p:nvSpPr>
        <p:spPr>
          <a:xfrm>
            <a:off x="9346844" y="441773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43" name="Oval 42">
            <a:extLst>
              <a:ext uri="{FF2B5EF4-FFF2-40B4-BE49-F238E27FC236}">
                <a16:creationId xmlns:a16="http://schemas.microsoft.com/office/drawing/2014/main" id="{19C8B44D-E30B-29DA-3156-AE343569E102}"/>
              </a:ext>
            </a:extLst>
          </p:cNvPr>
          <p:cNvSpPr/>
          <p:nvPr/>
        </p:nvSpPr>
        <p:spPr>
          <a:xfrm>
            <a:off x="7762089" y="380367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185586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B96E4A5C-BE1A-0DC7-6E15-C98C1B9E8AAD}"/>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702065" y="2431240"/>
            <a:ext cx="10787871" cy="1477328"/>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algn="ctr">
              <a:spcBef>
                <a:spcPts val="140"/>
              </a:spcBef>
            </a:pPr>
            <a:r>
              <a:rPr lang="fr" sz="9600" b="1">
                <a:solidFill>
                  <a:srgbClr val="FFFFFF"/>
                </a:solidFill>
                <a:latin typeface="Univers Condensed" panose="020B0506020202050204" pitchFamily="34" charset="0"/>
              </a:rPr>
              <a:t>S'INSCRIRE ET </a:t>
            </a:r>
            <a:r>
              <a:rPr lang="fr" sz="9600" b="1">
                <a:solidFill>
                  <a:srgbClr val="FFCD11"/>
                </a:solidFill>
                <a:latin typeface="Univers Condensed" panose="020B0506020202050204" pitchFamily="34" charset="0"/>
              </a:rPr>
              <a:t>SE CONNECTER</a:t>
            </a:r>
          </a:p>
        </p:txBody>
      </p:sp>
      <p:cxnSp>
        <p:nvCxnSpPr>
          <p:cNvPr id="20" name="Straight Connector 19">
            <a:extLst>
              <a:ext uri="{FF2B5EF4-FFF2-40B4-BE49-F238E27FC236}">
                <a16:creationId xmlns:a16="http://schemas.microsoft.com/office/drawing/2014/main" id="{3706842B-0DB8-7AA6-181B-9D6B1C06216E}"/>
              </a:ext>
            </a:extLst>
          </p:cNvPr>
          <p:cNvCxnSpPr>
            <a:cxnSpLocks/>
          </p:cNvCxnSpPr>
          <p:nvPr/>
        </p:nvCxnSpPr>
        <p:spPr>
          <a:xfrm flipH="1">
            <a:off x="3283903" y="4950798"/>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D3F2B4-393E-A2BE-FF60-CA199DB1057E}"/>
              </a:ext>
            </a:extLst>
          </p:cNvPr>
          <p:cNvCxnSpPr>
            <a:cxnSpLocks/>
          </p:cNvCxnSpPr>
          <p:nvPr/>
        </p:nvCxnSpPr>
        <p:spPr>
          <a:xfrm>
            <a:off x="3414713" y="4800779"/>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307990-8A13-C8ED-24D9-A15B0EE797D3}"/>
              </a:ext>
            </a:extLst>
          </p:cNvPr>
          <p:cNvCxnSpPr>
            <a:cxnSpLocks/>
          </p:cNvCxnSpPr>
          <p:nvPr/>
        </p:nvCxnSpPr>
        <p:spPr>
          <a:xfrm>
            <a:off x="8786813" y="4800779"/>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E929C2-2BA0-02C3-7315-9DE4170EEAAC}"/>
              </a:ext>
            </a:extLst>
          </p:cNvPr>
          <p:cNvSpPr/>
          <p:nvPr/>
        </p:nvSpPr>
        <p:spPr>
          <a:xfrm>
            <a:off x="5981880" y="4790384"/>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69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D279E1B4-4D51-49CF-5D09-75734D407D45}"/>
              </a:ext>
            </a:extLst>
          </p:cNvPr>
          <p:cNvGrpSpPr>
            <a:grpSpLocks noChangeAspect="1"/>
          </p:cNvGrpSpPr>
          <p:nvPr/>
        </p:nvGrpSpPr>
        <p:grpSpPr>
          <a:xfrm>
            <a:off x="8053280" y="1993908"/>
            <a:ext cx="3849927" cy="4114800"/>
            <a:chOff x="7383520" y="2005783"/>
            <a:chExt cx="3768359" cy="4027620"/>
          </a:xfrm>
        </p:grpSpPr>
        <p:pic>
          <p:nvPicPr>
            <p:cNvPr id="50" name="Picture 49" descr="Capture d'écran d'un ordinateur&#10;&#10;Description générée automatiquement">
              <a:extLst>
                <a:ext uri="{FF2B5EF4-FFF2-40B4-BE49-F238E27FC236}">
                  <a16:creationId xmlns:a16="http://schemas.microsoft.com/office/drawing/2014/main" id="{F0AB93EE-73AD-3F73-64D3-85828AF87EF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383520" y="2005783"/>
              <a:ext cx="3768359" cy="4027620"/>
            </a:xfrm>
            <a:prstGeom prst="rect">
              <a:avLst/>
            </a:prstGeom>
            <a:ln>
              <a:noFill/>
            </a:ln>
            <a:effectLst>
              <a:outerShdw blurRad="50800" dist="38100" dir="5400000" algn="t" rotWithShape="0">
                <a:prstClr val="black">
                  <a:alpha val="40000"/>
                </a:prstClr>
              </a:outerShdw>
            </a:effectLst>
          </p:spPr>
        </p:pic>
        <p:pic>
          <p:nvPicPr>
            <p:cNvPr id="51" name="Picture 50">
              <a:extLst>
                <a:ext uri="{FF2B5EF4-FFF2-40B4-BE49-F238E27FC236}">
                  <a16:creationId xmlns:a16="http://schemas.microsoft.com/office/drawing/2014/main" id="{C8B6EE03-66A4-4A28-B3DF-706C3671E48C}"/>
                </a:ext>
              </a:extLst>
            </p:cNvPr>
            <p:cNvPicPr>
              <a:picLocks noChangeAspect="1"/>
            </p:cNvPicPr>
            <p:nvPr/>
          </p:nvPicPr>
          <p:blipFill>
            <a:blip r:embed="rId3"/>
            <a:stretch>
              <a:fillRect/>
            </a:stretch>
          </p:blipFill>
          <p:spPr>
            <a:xfrm>
              <a:off x="10274046" y="4873263"/>
              <a:ext cx="389192" cy="77284"/>
            </a:xfrm>
            <a:prstGeom prst="rect">
              <a:avLst/>
            </a:prstGeom>
            <a:ln>
              <a:noFill/>
            </a:ln>
          </p:spPr>
        </p:pic>
        <p:pic>
          <p:nvPicPr>
            <p:cNvPr id="52" name="Picture 51">
              <a:extLst>
                <a:ext uri="{FF2B5EF4-FFF2-40B4-BE49-F238E27FC236}">
                  <a16:creationId xmlns:a16="http://schemas.microsoft.com/office/drawing/2014/main" id="{3E86D87C-EC57-2FDD-6CE8-2F14A913A400}"/>
                </a:ext>
              </a:extLst>
            </p:cNvPr>
            <p:cNvPicPr>
              <a:picLocks noChangeAspect="1"/>
            </p:cNvPicPr>
            <p:nvPr/>
          </p:nvPicPr>
          <p:blipFill>
            <a:blip r:embed="rId3"/>
            <a:stretch>
              <a:fillRect/>
            </a:stretch>
          </p:blipFill>
          <p:spPr>
            <a:xfrm>
              <a:off x="10274046" y="5103782"/>
              <a:ext cx="389192" cy="77284"/>
            </a:xfrm>
            <a:prstGeom prst="rect">
              <a:avLst/>
            </a:prstGeom>
            <a:ln>
              <a:noFill/>
            </a:ln>
          </p:spPr>
        </p:pic>
        <p:pic>
          <p:nvPicPr>
            <p:cNvPr id="55" name="Picture 54">
              <a:extLst>
                <a:ext uri="{FF2B5EF4-FFF2-40B4-BE49-F238E27FC236}">
                  <a16:creationId xmlns:a16="http://schemas.microsoft.com/office/drawing/2014/main" id="{D0C92BAF-EA5F-86A6-C8D4-0B2BEB5447CA}"/>
                </a:ext>
              </a:extLst>
            </p:cNvPr>
            <p:cNvPicPr>
              <a:picLocks noChangeAspect="1"/>
            </p:cNvPicPr>
            <p:nvPr/>
          </p:nvPicPr>
          <p:blipFill>
            <a:blip r:embed="rId3"/>
            <a:stretch>
              <a:fillRect/>
            </a:stretch>
          </p:blipFill>
          <p:spPr>
            <a:xfrm>
              <a:off x="10274046" y="5310487"/>
              <a:ext cx="389192" cy="77284"/>
            </a:xfrm>
            <a:prstGeom prst="rect">
              <a:avLst/>
            </a:prstGeom>
            <a:ln>
              <a:noFill/>
            </a:ln>
          </p:spPr>
        </p:pic>
        <p:pic>
          <p:nvPicPr>
            <p:cNvPr id="56" name="Picture 55">
              <a:extLst>
                <a:ext uri="{FF2B5EF4-FFF2-40B4-BE49-F238E27FC236}">
                  <a16:creationId xmlns:a16="http://schemas.microsoft.com/office/drawing/2014/main" id="{5BDEF773-6853-6A61-249F-CEE37196A20D}"/>
                </a:ext>
              </a:extLst>
            </p:cNvPr>
            <p:cNvPicPr>
              <a:picLocks noChangeAspect="1"/>
            </p:cNvPicPr>
            <p:nvPr/>
          </p:nvPicPr>
          <p:blipFill>
            <a:blip r:embed="rId3"/>
            <a:stretch>
              <a:fillRect/>
            </a:stretch>
          </p:blipFill>
          <p:spPr>
            <a:xfrm>
              <a:off x="10274046" y="5521956"/>
              <a:ext cx="389192" cy="77284"/>
            </a:xfrm>
            <a:prstGeom prst="rect">
              <a:avLst/>
            </a:prstGeom>
            <a:ln>
              <a:noFill/>
            </a:ln>
          </p:spPr>
        </p:pic>
        <p:pic>
          <p:nvPicPr>
            <p:cNvPr id="57" name="Picture 56">
              <a:extLst>
                <a:ext uri="{FF2B5EF4-FFF2-40B4-BE49-F238E27FC236}">
                  <a16:creationId xmlns:a16="http://schemas.microsoft.com/office/drawing/2014/main" id="{9FEED98D-43A4-CDB7-2B59-E12513D78DE7}"/>
                </a:ext>
              </a:extLst>
            </p:cNvPr>
            <p:cNvPicPr>
              <a:picLocks noChangeAspect="1"/>
            </p:cNvPicPr>
            <p:nvPr/>
          </p:nvPicPr>
          <p:blipFill>
            <a:blip r:embed="rId3"/>
            <a:stretch>
              <a:fillRect/>
            </a:stretch>
          </p:blipFill>
          <p:spPr>
            <a:xfrm>
              <a:off x="10274046" y="5736601"/>
              <a:ext cx="389192" cy="77284"/>
            </a:xfrm>
            <a:prstGeom prst="rect">
              <a:avLst/>
            </a:prstGeom>
            <a:ln>
              <a:noFill/>
            </a:ln>
          </p:spPr>
        </p:pic>
        <p:pic>
          <p:nvPicPr>
            <p:cNvPr id="58" name="Picture 57">
              <a:extLst>
                <a:ext uri="{FF2B5EF4-FFF2-40B4-BE49-F238E27FC236}">
                  <a16:creationId xmlns:a16="http://schemas.microsoft.com/office/drawing/2014/main" id="{864F5041-1652-0862-0018-D3AA88D4FBE2}"/>
                </a:ext>
              </a:extLst>
            </p:cNvPr>
            <p:cNvPicPr>
              <a:picLocks noChangeAspect="1"/>
            </p:cNvPicPr>
            <p:nvPr/>
          </p:nvPicPr>
          <p:blipFill>
            <a:blip r:embed="rId3"/>
            <a:stretch>
              <a:fillRect/>
            </a:stretch>
          </p:blipFill>
          <p:spPr>
            <a:xfrm>
              <a:off x="10274046" y="5944892"/>
              <a:ext cx="389192" cy="77284"/>
            </a:xfrm>
            <a:prstGeom prst="rect">
              <a:avLst/>
            </a:prstGeom>
            <a:ln>
              <a:noFill/>
            </a:ln>
          </p:spPr>
        </p:pic>
      </p:grpSp>
      <p:sp>
        <p:nvSpPr>
          <p:cNvPr id="4" name="Slide Number Placeholder 3">
            <a:extLst>
              <a:ext uri="{FF2B5EF4-FFF2-40B4-BE49-F238E27FC236}">
                <a16:creationId xmlns:a16="http://schemas.microsoft.com/office/drawing/2014/main" id="{B07330C3-26F7-6945-DE71-D05F77EFC7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5118C-9B36-524E-98FD-1D96E8DCA3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1F84A8CE-175E-458D-29CB-C7715CE99BA6}"/>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5">
            <a:extLst>
              <a:ext uri="{FF2B5EF4-FFF2-40B4-BE49-F238E27FC236}">
                <a16:creationId xmlns:a16="http://schemas.microsoft.com/office/drawing/2014/main" id="{DE2CBDD7-927A-CBA8-F122-F8498350031B}"/>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SUIVEZ VOS COMMANDES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8" name="Picture 7">
            <a:extLst>
              <a:ext uri="{FF2B5EF4-FFF2-40B4-BE49-F238E27FC236}">
                <a16:creationId xmlns:a16="http://schemas.microsoft.com/office/drawing/2014/main" id="{31BB2E4D-4286-01C1-887B-54062F141BF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9" name="Straight Connector 8">
            <a:extLst>
              <a:ext uri="{FF2B5EF4-FFF2-40B4-BE49-F238E27FC236}">
                <a16:creationId xmlns:a16="http://schemas.microsoft.com/office/drawing/2014/main" id="{2F0BF0F9-4543-14D0-A6AE-CC1AE8146580}"/>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ject 6">
            <a:extLst>
              <a:ext uri="{FF2B5EF4-FFF2-40B4-BE49-F238E27FC236}">
                <a16:creationId xmlns:a16="http://schemas.microsoft.com/office/drawing/2014/main" id="{8A3C8BB8-4C72-90F5-C335-6E3BC974AA7D}"/>
              </a:ext>
            </a:extLst>
          </p:cNvPr>
          <p:cNvSpPr txBox="1"/>
          <p:nvPr/>
        </p:nvSpPr>
        <p:spPr>
          <a:xfrm>
            <a:off x="1408420" y="2095915"/>
            <a:ext cx="3949552" cy="3883192"/>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Vous avez récemment passé une commande ? Suivez l'état de cette commande ou vérifiez les mises à jour de l'état de différentes manières :</a:t>
            </a:r>
          </a:p>
          <a:p>
            <a:pPr marL="461963"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Recevez des notifications dans l'application ou par e-mail</a:t>
            </a:r>
          </a:p>
          <a:p>
            <a:pPr marL="461963"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À partir de la page Recherche dans l'historique des commandes</a:t>
            </a:r>
          </a:p>
          <a:p>
            <a:pPr marL="461963"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À partir de la page de détails de la commande</a:t>
            </a:r>
          </a:p>
          <a:p>
            <a:pPr marL="227013" marR="0" lvl="0" indent="0" algn="l" defTabSz="914400" rtl="0" eaLnBrk="1" fontAlgn="auto" latinLnBrk="0" hangingPunct="1">
              <a:lnSpc>
                <a:spcPct val="115000"/>
              </a:lnSpc>
              <a:spcBef>
                <a:spcPts val="0"/>
              </a:spcBef>
              <a:spcAft>
                <a:spcPts val="0"/>
              </a:spcAft>
              <a:buClr>
                <a:prstClr val="black"/>
              </a:buClr>
              <a:buSzPts val="1100"/>
              <a:buFontTx/>
              <a:buNone/>
              <a:tabLst/>
              <a:defRPr/>
            </a:pP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Gérez les mises à jour par e-mail dans vos préférences de notification.</a:t>
            </a:r>
          </a:p>
        </p:txBody>
      </p:sp>
      <p:sp>
        <p:nvSpPr>
          <p:cNvPr id="11" name="Oval 10">
            <a:extLst>
              <a:ext uri="{FF2B5EF4-FFF2-40B4-BE49-F238E27FC236}">
                <a16:creationId xmlns:a16="http://schemas.microsoft.com/office/drawing/2014/main" id="{0B73E865-CBAF-0A08-814D-CD4B75B1F4D8}"/>
              </a:ext>
            </a:extLst>
          </p:cNvPr>
          <p:cNvSpPr/>
          <p:nvPr/>
        </p:nvSpPr>
        <p:spPr>
          <a:xfrm>
            <a:off x="771985" y="204187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12" name="Picture 11">
            <a:hlinkClick r:id="rId5" action="ppaction://hlinksldjump"/>
            <a:extLst>
              <a:ext uri="{FF2B5EF4-FFF2-40B4-BE49-F238E27FC236}">
                <a16:creationId xmlns:a16="http://schemas.microsoft.com/office/drawing/2014/main" id="{DE931EB1-6F55-80B3-9283-2805F55C4D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19" name="Oval 18">
            <a:extLst>
              <a:ext uri="{FF2B5EF4-FFF2-40B4-BE49-F238E27FC236}">
                <a16:creationId xmlns:a16="http://schemas.microsoft.com/office/drawing/2014/main" id="{7B879F17-288D-1610-C74D-4453F80FA45F}"/>
              </a:ext>
            </a:extLst>
          </p:cNvPr>
          <p:cNvSpPr/>
          <p:nvPr/>
        </p:nvSpPr>
        <p:spPr>
          <a:xfrm>
            <a:off x="8939104" y="489321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1026" name="Picture 2">
            <a:extLst>
              <a:ext uri="{FF2B5EF4-FFF2-40B4-BE49-F238E27FC236}">
                <a16:creationId xmlns:a16="http://schemas.microsoft.com/office/drawing/2014/main" id="{827BB430-9990-8FC4-932E-4F7E9059337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564043" y="1873061"/>
            <a:ext cx="2515362" cy="447353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445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4B1D8-1572-3C36-28DB-AD6D2D6F06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2FEB0B-B08C-53F6-98A3-ADF0D40529C0}"/>
              </a:ext>
            </a:extLst>
          </p:cNvPr>
          <p:cNvPicPr>
            <a:picLocks noChangeAspect="1"/>
          </p:cNvPicPr>
          <p:nvPr/>
        </p:nvPicPr>
        <p:blipFill>
          <a:blip r:embed="rId2"/>
          <a:srcRect t="6646" b="22699"/>
          <a:stretch/>
        </p:blipFill>
        <p:spPr>
          <a:xfrm>
            <a:off x="7383075" y="2030575"/>
            <a:ext cx="4545416" cy="4114800"/>
          </a:xfrm>
          <a:prstGeom prst="rect">
            <a:avLst/>
          </a:prstGeom>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F458F44D-713B-5973-CBBA-E654872F88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5118C-9B36-524E-98FD-1D96E8DCA3D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20279611-E657-EFB0-5BB9-6372602D3CBF}"/>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bject 5">
            <a:extLst>
              <a:ext uri="{FF2B5EF4-FFF2-40B4-BE49-F238E27FC236}">
                <a16:creationId xmlns:a16="http://schemas.microsoft.com/office/drawing/2014/main" id="{01F25A69-9522-CA2B-712F-AA40139F578F}"/>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SUIVEZ VOS COMMANDES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8" name="Picture 7">
            <a:extLst>
              <a:ext uri="{FF2B5EF4-FFF2-40B4-BE49-F238E27FC236}">
                <a16:creationId xmlns:a16="http://schemas.microsoft.com/office/drawing/2014/main" id="{7AC536BE-B638-0F1A-77D1-55DA96B481B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9" name="Straight Connector 8">
            <a:extLst>
              <a:ext uri="{FF2B5EF4-FFF2-40B4-BE49-F238E27FC236}">
                <a16:creationId xmlns:a16="http://schemas.microsoft.com/office/drawing/2014/main" id="{E768EF38-075D-327D-EC4B-0E4AB0E9030C}"/>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ject 6">
            <a:extLst>
              <a:ext uri="{FF2B5EF4-FFF2-40B4-BE49-F238E27FC236}">
                <a16:creationId xmlns:a16="http://schemas.microsoft.com/office/drawing/2014/main" id="{B145407E-F443-35B3-CF3D-7160BAE9CB14}"/>
              </a:ext>
            </a:extLst>
          </p:cNvPr>
          <p:cNvSpPr txBox="1"/>
          <p:nvPr/>
        </p:nvSpPr>
        <p:spPr>
          <a:xfrm>
            <a:off x="1408420" y="2305465"/>
            <a:ext cx="576072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Consultez les détails et l'état de votre commande, que vous ayez opté pour le retrait, la livraison ou la dropbox.</a:t>
            </a:r>
          </a:p>
        </p:txBody>
      </p:sp>
      <p:sp>
        <p:nvSpPr>
          <p:cNvPr id="11" name="Oval 10">
            <a:extLst>
              <a:ext uri="{FF2B5EF4-FFF2-40B4-BE49-F238E27FC236}">
                <a16:creationId xmlns:a16="http://schemas.microsoft.com/office/drawing/2014/main" id="{CA0AB28A-39A5-DBB2-5862-3E2829825817}"/>
              </a:ext>
            </a:extLst>
          </p:cNvPr>
          <p:cNvSpPr/>
          <p:nvPr/>
        </p:nvSpPr>
        <p:spPr>
          <a:xfrm>
            <a:off x="771985" y="225142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2" name="Picture 11">
            <a:hlinkClick r:id="rId4" action="ppaction://hlinksldjump"/>
            <a:extLst>
              <a:ext uri="{FF2B5EF4-FFF2-40B4-BE49-F238E27FC236}">
                <a16:creationId xmlns:a16="http://schemas.microsoft.com/office/drawing/2014/main" id="{60263457-DF63-2406-7810-FD455C93F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5" name="object 6">
            <a:extLst>
              <a:ext uri="{FF2B5EF4-FFF2-40B4-BE49-F238E27FC236}">
                <a16:creationId xmlns:a16="http://schemas.microsoft.com/office/drawing/2014/main" id="{7A7E02E3-F792-028B-CCF0-463B3CCA9E9E}"/>
              </a:ext>
            </a:extLst>
          </p:cNvPr>
          <p:cNvSpPr txBox="1"/>
          <p:nvPr/>
        </p:nvSpPr>
        <p:spPr>
          <a:xfrm>
            <a:off x="1410261" y="3258071"/>
            <a:ext cx="5760720" cy="162763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Affichez un statut plus détaillé des pièces de votre commande. Les différents statuts de niveau de commande sont les suivants :</a:t>
            </a:r>
          </a:p>
          <a:p>
            <a:pPr marL="0" marR="0" lvl="0" indent="0" algn="l" defTabSz="914400" rtl="0" eaLnBrk="1" fontAlgn="auto" latinLnBrk="0" hangingPunct="1">
              <a:lnSpc>
                <a:spcPct val="115000"/>
              </a:lnSpc>
              <a:spcBef>
                <a:spcPts val="600"/>
              </a:spcBef>
              <a:spcAft>
                <a:spcPts val="0"/>
              </a:spcAft>
              <a:buClr>
                <a:prstClr val="black"/>
              </a:buClr>
              <a:buSzPts val="1100"/>
              <a:buFontTx/>
              <a:buNone/>
              <a:tabLst/>
              <a:defRPr/>
            </a:pP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a:p>
            <a:pPr marL="0" marR="0" lvl="0" indent="0" algn="l" defTabSz="914400" rtl="0" eaLnBrk="1" fontAlgn="auto" latinLnBrk="0" hangingPunct="1">
              <a:lnSpc>
                <a:spcPct val="115000"/>
              </a:lnSpc>
              <a:spcBef>
                <a:spcPts val="600"/>
              </a:spcBef>
              <a:spcAft>
                <a:spcPts val="0"/>
              </a:spcAft>
              <a:buClr>
                <a:prstClr val="black"/>
              </a:buClr>
              <a:buSzPts val="1100"/>
              <a:buFontTx/>
              <a:buNone/>
              <a:tabLst/>
              <a:defRPr/>
            </a:pP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3" name="Oval 12">
            <a:extLst>
              <a:ext uri="{FF2B5EF4-FFF2-40B4-BE49-F238E27FC236}">
                <a16:creationId xmlns:a16="http://schemas.microsoft.com/office/drawing/2014/main" id="{DD5CE134-3C48-3A2F-3BEA-6EBE2C4270C8}"/>
              </a:ext>
            </a:extLst>
          </p:cNvPr>
          <p:cNvSpPr/>
          <p:nvPr/>
        </p:nvSpPr>
        <p:spPr>
          <a:xfrm>
            <a:off x="773827" y="320402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6" name="Oval 15">
            <a:extLst>
              <a:ext uri="{FF2B5EF4-FFF2-40B4-BE49-F238E27FC236}">
                <a16:creationId xmlns:a16="http://schemas.microsoft.com/office/drawing/2014/main" id="{A44F452C-228C-0969-17A3-CB6BCD2F7C3E}"/>
              </a:ext>
            </a:extLst>
          </p:cNvPr>
          <p:cNvSpPr/>
          <p:nvPr/>
        </p:nvSpPr>
        <p:spPr>
          <a:xfrm>
            <a:off x="8379153" y="389534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17" name="Oval 16">
            <a:extLst>
              <a:ext uri="{FF2B5EF4-FFF2-40B4-BE49-F238E27FC236}">
                <a16:creationId xmlns:a16="http://schemas.microsoft.com/office/drawing/2014/main" id="{37B31D52-F845-00F6-4BB4-AE32DF835794}"/>
              </a:ext>
            </a:extLst>
          </p:cNvPr>
          <p:cNvSpPr/>
          <p:nvPr/>
        </p:nvSpPr>
        <p:spPr>
          <a:xfrm>
            <a:off x="11608670" y="389534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19" name="Oval 18">
            <a:extLst>
              <a:ext uri="{FF2B5EF4-FFF2-40B4-BE49-F238E27FC236}">
                <a16:creationId xmlns:a16="http://schemas.microsoft.com/office/drawing/2014/main" id="{65D5A084-6EA7-A94A-56E5-45D39E252A55}"/>
              </a:ext>
            </a:extLst>
          </p:cNvPr>
          <p:cNvSpPr/>
          <p:nvPr/>
        </p:nvSpPr>
        <p:spPr>
          <a:xfrm>
            <a:off x="11791429" y="1896177"/>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3" name="object 6">
            <a:extLst>
              <a:ext uri="{FF2B5EF4-FFF2-40B4-BE49-F238E27FC236}">
                <a16:creationId xmlns:a16="http://schemas.microsoft.com/office/drawing/2014/main" id="{F1505DE4-206D-F549-8AD3-799BFE65C9E5}"/>
              </a:ext>
            </a:extLst>
          </p:cNvPr>
          <p:cNvSpPr txBox="1"/>
          <p:nvPr/>
        </p:nvSpPr>
        <p:spPr>
          <a:xfrm>
            <a:off x="1408419" y="5430499"/>
            <a:ext cx="5760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Vérifiez les informations de suivi des commandes qui sont en cours de livraison.</a:t>
            </a:r>
          </a:p>
        </p:txBody>
      </p:sp>
      <p:sp>
        <p:nvSpPr>
          <p:cNvPr id="54" name="Oval 53">
            <a:extLst>
              <a:ext uri="{FF2B5EF4-FFF2-40B4-BE49-F238E27FC236}">
                <a16:creationId xmlns:a16="http://schemas.microsoft.com/office/drawing/2014/main" id="{5BCA9FE0-00ED-88AA-7D38-F8E51E92A3A8}"/>
              </a:ext>
            </a:extLst>
          </p:cNvPr>
          <p:cNvSpPr/>
          <p:nvPr/>
        </p:nvSpPr>
        <p:spPr>
          <a:xfrm>
            <a:off x="771985" y="537645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28" name="Picture 27">
            <a:extLst>
              <a:ext uri="{FF2B5EF4-FFF2-40B4-BE49-F238E27FC236}">
                <a16:creationId xmlns:a16="http://schemas.microsoft.com/office/drawing/2014/main" id="{D7465D89-D46F-25BC-8745-320418903096}"/>
              </a:ext>
            </a:extLst>
          </p:cNvPr>
          <p:cNvPicPr>
            <a:picLocks noChangeAspect="1"/>
          </p:cNvPicPr>
          <p:nvPr/>
        </p:nvPicPr>
        <p:blipFill>
          <a:blip r:embed="rId6"/>
          <a:stretch>
            <a:fillRect/>
          </a:stretch>
        </p:blipFill>
        <p:spPr>
          <a:xfrm>
            <a:off x="5545568" y="4643610"/>
            <a:ext cx="797203" cy="166647"/>
          </a:xfrm>
          <a:prstGeom prst="rect">
            <a:avLst/>
          </a:prstGeom>
        </p:spPr>
      </p:pic>
      <p:pic>
        <p:nvPicPr>
          <p:cNvPr id="29" name="Picture 28">
            <a:extLst>
              <a:ext uri="{FF2B5EF4-FFF2-40B4-BE49-F238E27FC236}">
                <a16:creationId xmlns:a16="http://schemas.microsoft.com/office/drawing/2014/main" id="{92FFA822-5CB3-C00C-8C9D-BAB5E63853C8}"/>
              </a:ext>
            </a:extLst>
          </p:cNvPr>
          <p:cNvPicPr>
            <a:picLocks noChangeAspect="1"/>
          </p:cNvPicPr>
          <p:nvPr/>
        </p:nvPicPr>
        <p:blipFill>
          <a:blip r:embed="rId7"/>
          <a:stretch>
            <a:fillRect/>
          </a:stretch>
        </p:blipFill>
        <p:spPr>
          <a:xfrm>
            <a:off x="4257000" y="4643610"/>
            <a:ext cx="797203" cy="184663"/>
          </a:xfrm>
          <a:prstGeom prst="rect">
            <a:avLst/>
          </a:prstGeom>
        </p:spPr>
      </p:pic>
      <p:pic>
        <p:nvPicPr>
          <p:cNvPr id="30" name="Picture 29">
            <a:extLst>
              <a:ext uri="{FF2B5EF4-FFF2-40B4-BE49-F238E27FC236}">
                <a16:creationId xmlns:a16="http://schemas.microsoft.com/office/drawing/2014/main" id="{6796B26A-A073-CB69-34C4-75EEA24A4C54}"/>
              </a:ext>
            </a:extLst>
          </p:cNvPr>
          <p:cNvPicPr>
            <a:picLocks noChangeAspect="1"/>
          </p:cNvPicPr>
          <p:nvPr/>
        </p:nvPicPr>
        <p:blipFill>
          <a:blip r:embed="rId8"/>
          <a:stretch>
            <a:fillRect/>
          </a:stretch>
        </p:blipFill>
        <p:spPr>
          <a:xfrm>
            <a:off x="5545568" y="4468225"/>
            <a:ext cx="797203" cy="166647"/>
          </a:xfrm>
          <a:prstGeom prst="rect">
            <a:avLst/>
          </a:prstGeom>
        </p:spPr>
      </p:pic>
      <p:pic>
        <p:nvPicPr>
          <p:cNvPr id="31" name="Picture 30">
            <a:extLst>
              <a:ext uri="{FF2B5EF4-FFF2-40B4-BE49-F238E27FC236}">
                <a16:creationId xmlns:a16="http://schemas.microsoft.com/office/drawing/2014/main" id="{4B2A2AE7-F02D-F205-3AA7-1108FDE2462D}"/>
              </a:ext>
            </a:extLst>
          </p:cNvPr>
          <p:cNvPicPr>
            <a:picLocks noChangeAspect="1"/>
          </p:cNvPicPr>
          <p:nvPr/>
        </p:nvPicPr>
        <p:blipFill>
          <a:blip r:embed="rId9"/>
          <a:stretch>
            <a:fillRect/>
          </a:stretch>
        </p:blipFill>
        <p:spPr>
          <a:xfrm>
            <a:off x="4261504" y="4468225"/>
            <a:ext cx="788195" cy="171151"/>
          </a:xfrm>
          <a:prstGeom prst="rect">
            <a:avLst/>
          </a:prstGeom>
        </p:spPr>
      </p:pic>
      <p:pic>
        <p:nvPicPr>
          <p:cNvPr id="32" name="Picture 31">
            <a:extLst>
              <a:ext uri="{FF2B5EF4-FFF2-40B4-BE49-F238E27FC236}">
                <a16:creationId xmlns:a16="http://schemas.microsoft.com/office/drawing/2014/main" id="{F811EF28-1AF4-286B-3D4D-C5C951408384}"/>
              </a:ext>
            </a:extLst>
          </p:cNvPr>
          <p:cNvPicPr>
            <a:picLocks noChangeAspect="1"/>
          </p:cNvPicPr>
          <p:nvPr/>
        </p:nvPicPr>
        <p:blipFill>
          <a:blip r:embed="rId10"/>
          <a:stretch>
            <a:fillRect/>
          </a:stretch>
        </p:blipFill>
        <p:spPr>
          <a:xfrm>
            <a:off x="2970763" y="4468225"/>
            <a:ext cx="797203" cy="166647"/>
          </a:xfrm>
          <a:prstGeom prst="rect">
            <a:avLst/>
          </a:prstGeom>
        </p:spPr>
      </p:pic>
      <p:pic>
        <p:nvPicPr>
          <p:cNvPr id="33" name="Picture 32">
            <a:extLst>
              <a:ext uri="{FF2B5EF4-FFF2-40B4-BE49-F238E27FC236}">
                <a16:creationId xmlns:a16="http://schemas.microsoft.com/office/drawing/2014/main" id="{3C5B5DF8-432A-3420-7AFC-8D1BCF4C24B7}"/>
              </a:ext>
            </a:extLst>
          </p:cNvPr>
          <p:cNvPicPr>
            <a:picLocks noChangeAspect="1"/>
          </p:cNvPicPr>
          <p:nvPr/>
        </p:nvPicPr>
        <p:blipFill>
          <a:blip r:embed="rId11"/>
          <a:stretch>
            <a:fillRect/>
          </a:stretch>
        </p:blipFill>
        <p:spPr>
          <a:xfrm>
            <a:off x="2970763" y="4643610"/>
            <a:ext cx="797203" cy="225199"/>
          </a:xfrm>
          <a:prstGeom prst="rect">
            <a:avLst/>
          </a:prstGeom>
        </p:spPr>
      </p:pic>
      <p:pic>
        <p:nvPicPr>
          <p:cNvPr id="34" name="Picture 33">
            <a:extLst>
              <a:ext uri="{FF2B5EF4-FFF2-40B4-BE49-F238E27FC236}">
                <a16:creationId xmlns:a16="http://schemas.microsoft.com/office/drawing/2014/main" id="{D87C791E-1338-C977-05CB-78F84F485D1E}"/>
              </a:ext>
            </a:extLst>
          </p:cNvPr>
          <p:cNvPicPr>
            <a:picLocks noChangeAspect="1"/>
          </p:cNvPicPr>
          <p:nvPr/>
        </p:nvPicPr>
        <p:blipFill>
          <a:blip r:embed="rId12"/>
          <a:stretch>
            <a:fillRect/>
          </a:stretch>
        </p:blipFill>
        <p:spPr>
          <a:xfrm>
            <a:off x="1874518" y="4643610"/>
            <a:ext cx="824227" cy="166647"/>
          </a:xfrm>
          <a:prstGeom prst="rect">
            <a:avLst/>
          </a:prstGeom>
        </p:spPr>
      </p:pic>
      <p:pic>
        <p:nvPicPr>
          <p:cNvPr id="35" name="Picture 34">
            <a:extLst>
              <a:ext uri="{FF2B5EF4-FFF2-40B4-BE49-F238E27FC236}">
                <a16:creationId xmlns:a16="http://schemas.microsoft.com/office/drawing/2014/main" id="{CAC5559D-3E4F-A6A7-F819-AEADDD71ACBA}"/>
              </a:ext>
            </a:extLst>
          </p:cNvPr>
          <p:cNvPicPr>
            <a:picLocks noChangeAspect="1"/>
          </p:cNvPicPr>
          <p:nvPr/>
        </p:nvPicPr>
        <p:blipFill>
          <a:blip r:embed="rId13"/>
          <a:stretch>
            <a:fillRect/>
          </a:stretch>
        </p:blipFill>
        <p:spPr>
          <a:xfrm>
            <a:off x="1472045" y="4468225"/>
            <a:ext cx="810715" cy="166647"/>
          </a:xfrm>
          <a:prstGeom prst="rect">
            <a:avLst/>
          </a:prstGeom>
        </p:spPr>
      </p:pic>
      <p:sp>
        <p:nvSpPr>
          <p:cNvPr id="36" name="Arrow: Down 35">
            <a:extLst>
              <a:ext uri="{FF2B5EF4-FFF2-40B4-BE49-F238E27FC236}">
                <a16:creationId xmlns:a16="http://schemas.microsoft.com/office/drawing/2014/main" id="{78DD53C0-C284-AF3A-2F5A-CA2ADF395F28}"/>
              </a:ext>
            </a:extLst>
          </p:cNvPr>
          <p:cNvSpPr/>
          <p:nvPr/>
        </p:nvSpPr>
        <p:spPr>
          <a:xfrm rot="16200000">
            <a:off x="3918737" y="2375735"/>
            <a:ext cx="182880" cy="530352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B5E30D65-D3AF-54D9-34A3-641D48F1A71C}"/>
              </a:ext>
            </a:extLst>
          </p:cNvPr>
          <p:cNvCxnSpPr>
            <a:cxnSpLocks/>
          </p:cNvCxnSpPr>
          <p:nvPr/>
        </p:nvCxnSpPr>
        <p:spPr>
          <a:xfrm>
            <a:off x="2081728" y="4874151"/>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D3F76A-E121-2161-58E2-D14F9314F8AC}"/>
              </a:ext>
            </a:extLst>
          </p:cNvPr>
          <p:cNvCxnSpPr>
            <a:cxnSpLocks/>
          </p:cNvCxnSpPr>
          <p:nvPr/>
        </p:nvCxnSpPr>
        <p:spPr>
          <a:xfrm>
            <a:off x="3367361" y="4874151"/>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377A7F-0CB2-A382-DCF4-92AB72F29A8C}"/>
              </a:ext>
            </a:extLst>
          </p:cNvPr>
          <p:cNvCxnSpPr>
            <a:cxnSpLocks/>
          </p:cNvCxnSpPr>
          <p:nvPr/>
        </p:nvCxnSpPr>
        <p:spPr>
          <a:xfrm>
            <a:off x="4652994" y="4874151"/>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56C8DE-E4B2-76BE-3936-04CF0EB6C054}"/>
              </a:ext>
            </a:extLst>
          </p:cNvPr>
          <p:cNvCxnSpPr>
            <a:cxnSpLocks/>
          </p:cNvCxnSpPr>
          <p:nvPr/>
        </p:nvCxnSpPr>
        <p:spPr>
          <a:xfrm>
            <a:off x="5938627" y="4874151"/>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710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1F16100-40B3-D07E-6970-04BBE5061176}"/>
              </a:ext>
            </a:extLst>
          </p:cNvPr>
          <p:cNvSpPr/>
          <p:nvPr/>
        </p:nvSpPr>
        <p:spPr>
          <a:xfrm>
            <a:off x="1543522" y="5438262"/>
            <a:ext cx="4552477" cy="95410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Nota :  Un </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Numéro de client concessionnaire (DCN) doit être associé lors de l'affichage de l'historique des commandes en magasin. Pour plus d'informations sur les commandes en magasin, </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4"/>
              </a:rPr>
              <a:t>veuillez regarder cette vidéo</a:t>
            </a:r>
            <a:r>
              <a:rPr kumimoji="0" lang="fr" sz="14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p>
        </p:txBody>
      </p:sp>
      <p:pic>
        <p:nvPicPr>
          <p:cNvPr id="23" name="Graphic 22" descr="Verrou avec remplissage solide">
            <a:extLst>
              <a:ext uri="{FF2B5EF4-FFF2-40B4-BE49-F238E27FC236}">
                <a16:creationId xmlns:a16="http://schemas.microsoft.com/office/drawing/2014/main" id="{167C6F0F-6BF2-A9C1-7500-04B38091DC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608" y="5396560"/>
            <a:ext cx="914400" cy="914400"/>
          </a:xfrm>
          <a:prstGeom prst="rect">
            <a:avLst/>
          </a:prstGeom>
        </p:spPr>
      </p:pic>
      <p:sp>
        <p:nvSpPr>
          <p:cNvPr id="25" name="object 6">
            <a:extLst>
              <a:ext uri="{FF2B5EF4-FFF2-40B4-BE49-F238E27FC236}">
                <a16:creationId xmlns:a16="http://schemas.microsoft.com/office/drawing/2014/main" id="{C5BDFE03-8E80-0732-F340-EEACBA85C8AE}"/>
              </a:ext>
            </a:extLst>
          </p:cNvPr>
          <p:cNvSpPr txBox="1"/>
          <p:nvPr/>
        </p:nvSpPr>
        <p:spPr>
          <a:xfrm>
            <a:off x="1408419" y="1917020"/>
            <a:ext cx="4552477" cy="15764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Affichez toutes les commandes passées au magasin d'une succursale de concessionnaire au cours des deux dernières années (lorsque vous êtes connecté à un compte). Cliquez sur un numéro de commande pour afficher plus de détails.</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AD921902-5522-A7EB-C661-8DECFBC94968}"/>
              </a:ext>
            </a:extLst>
          </p:cNvPr>
          <p:cNvSpPr/>
          <p:nvPr/>
        </p:nvSpPr>
        <p:spPr>
          <a:xfrm>
            <a:off x="771985" y="186297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7" name="object 6">
            <a:extLst>
              <a:ext uri="{FF2B5EF4-FFF2-40B4-BE49-F238E27FC236}">
                <a16:creationId xmlns:a16="http://schemas.microsoft.com/office/drawing/2014/main" id="{36512DA3-260E-5152-D9A5-379AAB17D3C2}"/>
              </a:ext>
            </a:extLst>
          </p:cNvPr>
          <p:cNvSpPr txBox="1"/>
          <p:nvPr/>
        </p:nvSpPr>
        <p:spPr>
          <a:xfrm>
            <a:off x="1408419" y="3613842"/>
            <a:ext cx="4552477"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Filtrez et exportez la liste des commandes en magasin pour trouver et partager des listes d'achats.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8" name="Oval 27">
            <a:extLst>
              <a:ext uri="{FF2B5EF4-FFF2-40B4-BE49-F238E27FC236}">
                <a16:creationId xmlns:a16="http://schemas.microsoft.com/office/drawing/2014/main" id="{04DE570C-099A-0DFF-5CA8-2E3621F2C53A}"/>
              </a:ext>
            </a:extLst>
          </p:cNvPr>
          <p:cNvSpPr/>
          <p:nvPr/>
        </p:nvSpPr>
        <p:spPr>
          <a:xfrm>
            <a:off x="771985" y="355980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6" name="object 6">
            <a:extLst>
              <a:ext uri="{FF2B5EF4-FFF2-40B4-BE49-F238E27FC236}">
                <a16:creationId xmlns:a16="http://schemas.microsoft.com/office/drawing/2014/main" id="{1CF4E82C-201D-CAB8-17C3-B6CB0EA4D348}"/>
              </a:ext>
            </a:extLst>
          </p:cNvPr>
          <p:cNvSpPr txBox="1"/>
          <p:nvPr/>
        </p:nvSpPr>
        <p:spPr>
          <a:xfrm>
            <a:off x="1408419" y="4324504"/>
            <a:ext cx="4552477"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Si nécessaire, commandez à nouveau une commande en magasin en ligne sur la page Détail de la commande en magasin.</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7" name="Oval 36">
            <a:extLst>
              <a:ext uri="{FF2B5EF4-FFF2-40B4-BE49-F238E27FC236}">
                <a16:creationId xmlns:a16="http://schemas.microsoft.com/office/drawing/2014/main" id="{70553561-FD1D-1CFF-B810-573DF9842A34}"/>
              </a:ext>
            </a:extLst>
          </p:cNvPr>
          <p:cNvSpPr/>
          <p:nvPr/>
        </p:nvSpPr>
        <p:spPr>
          <a:xfrm>
            <a:off x="771985" y="427046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4" name="Picture 13">
            <a:hlinkClick r:id="rId7" action="ppaction://hlinksldjump"/>
            <a:extLst>
              <a:ext uri="{FF2B5EF4-FFF2-40B4-BE49-F238E27FC236}">
                <a16:creationId xmlns:a16="http://schemas.microsoft.com/office/drawing/2014/main" id="{D8276FE4-0834-EA85-85FA-1CDBF8F326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grpSp>
        <p:nvGrpSpPr>
          <p:cNvPr id="32" name="Group 31">
            <a:extLst>
              <a:ext uri="{FF2B5EF4-FFF2-40B4-BE49-F238E27FC236}">
                <a16:creationId xmlns:a16="http://schemas.microsoft.com/office/drawing/2014/main" id="{ED986E29-4909-89FF-04F3-52CF3F682E1C}"/>
              </a:ext>
            </a:extLst>
          </p:cNvPr>
          <p:cNvGrpSpPr>
            <a:grpSpLocks noChangeAspect="1"/>
          </p:cNvGrpSpPr>
          <p:nvPr/>
        </p:nvGrpSpPr>
        <p:grpSpPr>
          <a:xfrm>
            <a:off x="6409662" y="2018891"/>
            <a:ext cx="5512105" cy="4114800"/>
            <a:chOff x="6794593" y="2573078"/>
            <a:chExt cx="4601953" cy="3435369"/>
          </a:xfrm>
        </p:grpSpPr>
        <p:pic>
          <p:nvPicPr>
            <p:cNvPr id="20" name="Picture 19" descr="Capture d'écran d'un ordinateur&#10;&#10;Description générée automatiquement">
              <a:extLst>
                <a:ext uri="{FF2B5EF4-FFF2-40B4-BE49-F238E27FC236}">
                  <a16:creationId xmlns:a16="http://schemas.microsoft.com/office/drawing/2014/main" id="{DC4AF6A4-1E66-EBDA-BF42-DA5CB7772F8B}"/>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6794593" y="2573078"/>
              <a:ext cx="4601953" cy="3435369"/>
            </a:xfrm>
            <a:prstGeom prst="rect">
              <a:avLst/>
            </a:prstGeom>
            <a:ln>
              <a:noFill/>
            </a:ln>
            <a:effectLst>
              <a:outerShdw blurRad="50800" dist="38100" dir="5400000" algn="t" rotWithShape="0">
                <a:prstClr val="black">
                  <a:alpha val="40000"/>
                </a:prstClr>
              </a:outerShdw>
            </a:effectLst>
          </p:spPr>
        </p:pic>
        <p:pic>
          <p:nvPicPr>
            <p:cNvPr id="30" name="Picture 29">
              <a:extLst>
                <a:ext uri="{FF2B5EF4-FFF2-40B4-BE49-F238E27FC236}">
                  <a16:creationId xmlns:a16="http://schemas.microsoft.com/office/drawing/2014/main" id="{9570640F-430A-CB20-ED36-454FC26FB87A}"/>
                </a:ext>
              </a:extLst>
            </p:cNvPr>
            <p:cNvPicPr>
              <a:picLocks noChangeAspect="1"/>
            </p:cNvPicPr>
            <p:nvPr/>
          </p:nvPicPr>
          <p:blipFill>
            <a:blip r:embed="rId10"/>
            <a:stretch>
              <a:fillRect/>
            </a:stretch>
          </p:blipFill>
          <p:spPr>
            <a:xfrm>
              <a:off x="10441403" y="5532539"/>
              <a:ext cx="389192" cy="77284"/>
            </a:xfrm>
            <a:prstGeom prst="rect">
              <a:avLst/>
            </a:prstGeom>
          </p:spPr>
        </p:pic>
        <p:pic>
          <p:nvPicPr>
            <p:cNvPr id="31" name="Picture 30">
              <a:extLst>
                <a:ext uri="{FF2B5EF4-FFF2-40B4-BE49-F238E27FC236}">
                  <a16:creationId xmlns:a16="http://schemas.microsoft.com/office/drawing/2014/main" id="{FA2C91DF-7F73-CFC1-2E0B-D284DBBD7921}"/>
                </a:ext>
              </a:extLst>
            </p:cNvPr>
            <p:cNvPicPr>
              <a:picLocks noChangeAspect="1"/>
            </p:cNvPicPr>
            <p:nvPr/>
          </p:nvPicPr>
          <p:blipFill>
            <a:blip r:embed="rId10"/>
            <a:stretch>
              <a:fillRect/>
            </a:stretch>
          </p:blipFill>
          <p:spPr>
            <a:xfrm>
              <a:off x="10441403" y="5786284"/>
              <a:ext cx="389192" cy="77284"/>
            </a:xfrm>
            <a:prstGeom prst="rect">
              <a:avLst/>
            </a:prstGeom>
          </p:spPr>
        </p:pic>
      </p:grpSp>
      <p:sp>
        <p:nvSpPr>
          <p:cNvPr id="21" name="Oval 20">
            <a:extLst>
              <a:ext uri="{FF2B5EF4-FFF2-40B4-BE49-F238E27FC236}">
                <a16:creationId xmlns:a16="http://schemas.microsoft.com/office/drawing/2014/main" id="{B369BAE4-2C7B-74AB-1B9F-132CAFD6B87A}"/>
              </a:ext>
            </a:extLst>
          </p:cNvPr>
          <p:cNvSpPr/>
          <p:nvPr/>
        </p:nvSpPr>
        <p:spPr>
          <a:xfrm>
            <a:off x="11531269" y="2622450"/>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endParaRPr kumimoji="0" lang="en-US"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9" name="Oval 28">
            <a:extLst>
              <a:ext uri="{FF2B5EF4-FFF2-40B4-BE49-F238E27FC236}">
                <a16:creationId xmlns:a16="http://schemas.microsoft.com/office/drawing/2014/main" id="{8B3D47CA-6BB1-1690-6A6E-098AC62EB2FC}"/>
              </a:ext>
            </a:extLst>
          </p:cNvPr>
          <p:cNvSpPr/>
          <p:nvPr/>
        </p:nvSpPr>
        <p:spPr>
          <a:xfrm>
            <a:off x="9148709" y="3134757"/>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 name="object 5">
            <a:extLst>
              <a:ext uri="{FF2B5EF4-FFF2-40B4-BE49-F238E27FC236}">
                <a16:creationId xmlns:a16="http://schemas.microsoft.com/office/drawing/2014/main" id="{5717771B-AC7C-C1B8-9AD7-B5A7839F4024}"/>
              </a:ext>
            </a:extLst>
          </p:cNvPr>
          <p:cNvSpPr txBox="1">
            <a:spLocks/>
          </p:cNvSpPr>
          <p:nvPr/>
        </p:nvSpPr>
        <p:spPr>
          <a:xfrm>
            <a:off x="1008654" y="841419"/>
            <a:ext cx="10913113" cy="685274"/>
          </a:xfrm>
          <a:prstGeom prst="rect">
            <a:avLst/>
          </a:prstGeom>
          <a:noFill/>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4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COMMANDES EN MAGASIN ET FACTURES</a:t>
            </a:r>
            <a:endParaRPr kumimoji="0" lang="en-US" sz="44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3182554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apture d'écran d'un ordinateur&#10;&#10;Le contenu généré par l'IA peut être incorrect.">
            <a:extLst>
              <a:ext uri="{FF2B5EF4-FFF2-40B4-BE49-F238E27FC236}">
                <a16:creationId xmlns:a16="http://schemas.microsoft.com/office/drawing/2014/main" id="{9BC37CEF-9D71-590B-EE76-DE66B213305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7643395" y="2018677"/>
            <a:ext cx="4408587"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1F16100-40B3-D07E-6970-04BBE5061176}"/>
              </a:ext>
            </a:extLst>
          </p:cNvPr>
          <p:cNvSpPr/>
          <p:nvPr/>
        </p:nvSpPr>
        <p:spPr>
          <a:xfrm>
            <a:off x="1543522" y="5098832"/>
            <a:ext cx="5120640" cy="138499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N'oubliez pas que vous pouvez désormais obtenir un accès instantané par défaut pour afficher les factures de pièces sur parts.cat.com. Pour ceux qui y ont accès, un élément de menu « Factures » s'affiche sous Commande de pièces dans le volet de navigation de gauche. Si vous ne voyez aucune facture, contactez un concessionnaire local pour obtenir de l'aide.</a:t>
            </a:r>
          </a:p>
        </p:txBody>
      </p:sp>
      <p:pic>
        <p:nvPicPr>
          <p:cNvPr id="23" name="Graphic 22" descr="Verrou avec remplissage solide">
            <a:extLst>
              <a:ext uri="{FF2B5EF4-FFF2-40B4-BE49-F238E27FC236}">
                <a16:creationId xmlns:a16="http://schemas.microsoft.com/office/drawing/2014/main" id="{167C6F0F-6BF2-A9C1-7500-04B38091DC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178" y="5303351"/>
            <a:ext cx="914400" cy="914400"/>
          </a:xfrm>
          <a:prstGeom prst="rect">
            <a:avLst/>
          </a:prstGeom>
        </p:spPr>
      </p:pic>
      <p:sp>
        <p:nvSpPr>
          <p:cNvPr id="25" name="object 6">
            <a:extLst>
              <a:ext uri="{FF2B5EF4-FFF2-40B4-BE49-F238E27FC236}">
                <a16:creationId xmlns:a16="http://schemas.microsoft.com/office/drawing/2014/main" id="{C5BDFE03-8E80-0732-F340-EEACBA85C8AE}"/>
              </a:ext>
            </a:extLst>
          </p:cNvPr>
          <p:cNvSpPr txBox="1"/>
          <p:nvPr/>
        </p:nvSpPr>
        <p:spPr>
          <a:xfrm>
            <a:off x="1408419" y="1873926"/>
            <a:ext cx="539496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Consultez la liste de toutes les factures des deux dernières années (lorsque vous êtes connecté à un compte). Cliquez sur un numéro de facture pour afficher plus de détails.</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6" name="Oval 25">
            <a:extLst>
              <a:ext uri="{FF2B5EF4-FFF2-40B4-BE49-F238E27FC236}">
                <a16:creationId xmlns:a16="http://schemas.microsoft.com/office/drawing/2014/main" id="{AD921902-5522-A7EB-C661-8DECFBC94968}"/>
              </a:ext>
            </a:extLst>
          </p:cNvPr>
          <p:cNvSpPr/>
          <p:nvPr/>
        </p:nvSpPr>
        <p:spPr>
          <a:xfrm>
            <a:off x="771985" y="181988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27" name="object 6">
            <a:extLst>
              <a:ext uri="{FF2B5EF4-FFF2-40B4-BE49-F238E27FC236}">
                <a16:creationId xmlns:a16="http://schemas.microsoft.com/office/drawing/2014/main" id="{36512DA3-260E-5152-D9A5-379AAB17D3C2}"/>
              </a:ext>
            </a:extLst>
          </p:cNvPr>
          <p:cNvSpPr txBox="1"/>
          <p:nvPr/>
        </p:nvSpPr>
        <p:spPr>
          <a:xfrm>
            <a:off x="1408419" y="3045938"/>
            <a:ext cx="539496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Recherchez plusieurs critères, ajoutez des filtres ou exportez laliste des factures vers un fichier de données.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8" name="Oval 27">
            <a:extLst>
              <a:ext uri="{FF2B5EF4-FFF2-40B4-BE49-F238E27FC236}">
                <a16:creationId xmlns:a16="http://schemas.microsoft.com/office/drawing/2014/main" id="{04DE570C-099A-0DFF-5CA8-2E3621F2C53A}"/>
              </a:ext>
            </a:extLst>
          </p:cNvPr>
          <p:cNvSpPr/>
          <p:nvPr/>
        </p:nvSpPr>
        <p:spPr>
          <a:xfrm>
            <a:off x="771985" y="299189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5" name="Oval 34">
            <a:extLst>
              <a:ext uri="{FF2B5EF4-FFF2-40B4-BE49-F238E27FC236}">
                <a16:creationId xmlns:a16="http://schemas.microsoft.com/office/drawing/2014/main" id="{69F49A80-D7DC-624E-D020-A47F5A521060}"/>
              </a:ext>
            </a:extLst>
          </p:cNvPr>
          <p:cNvSpPr/>
          <p:nvPr/>
        </p:nvSpPr>
        <p:spPr>
          <a:xfrm>
            <a:off x="11725229" y="254797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pic>
        <p:nvPicPr>
          <p:cNvPr id="8" name="Picture 7">
            <a:hlinkClick r:id="rId7" action="ppaction://hlinksldjump"/>
            <a:extLst>
              <a:ext uri="{FF2B5EF4-FFF2-40B4-BE49-F238E27FC236}">
                <a16:creationId xmlns:a16="http://schemas.microsoft.com/office/drawing/2014/main" id="{C0A641E1-F43D-769D-B9C0-A33075AB37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3" name="Oval 32">
            <a:extLst>
              <a:ext uri="{FF2B5EF4-FFF2-40B4-BE49-F238E27FC236}">
                <a16:creationId xmlns:a16="http://schemas.microsoft.com/office/drawing/2014/main" id="{60063C9C-98F4-626A-8745-4C9FAE305A62}"/>
              </a:ext>
            </a:extLst>
          </p:cNvPr>
          <p:cNvSpPr/>
          <p:nvPr/>
        </p:nvSpPr>
        <p:spPr>
          <a:xfrm>
            <a:off x="7699212" y="334961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12" name="object 6">
            <a:extLst>
              <a:ext uri="{FF2B5EF4-FFF2-40B4-BE49-F238E27FC236}">
                <a16:creationId xmlns:a16="http://schemas.microsoft.com/office/drawing/2014/main" id="{3E9FDF8B-A529-F705-9F91-61FD409CF0E9}"/>
              </a:ext>
            </a:extLst>
          </p:cNvPr>
          <p:cNvSpPr txBox="1"/>
          <p:nvPr/>
        </p:nvSpPr>
        <p:spPr>
          <a:xfrm>
            <a:off x="1408419" y="3914993"/>
            <a:ext cx="539496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Sélectionnez plusieurs factures pour afficher un total cumulé. De plus, prévisualisez facilement la ou les factures sélectionnées ou téléchargez jusqu'à 12 factures en un seul clic.</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7E21B697-1C13-4608-9E72-38090BCC8C49}"/>
              </a:ext>
            </a:extLst>
          </p:cNvPr>
          <p:cNvSpPr/>
          <p:nvPr/>
        </p:nvSpPr>
        <p:spPr>
          <a:xfrm>
            <a:off x="771985" y="386095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30" name="Oval 29">
            <a:extLst>
              <a:ext uri="{FF2B5EF4-FFF2-40B4-BE49-F238E27FC236}">
                <a16:creationId xmlns:a16="http://schemas.microsoft.com/office/drawing/2014/main" id="{58EB1CEB-3209-C165-5CE2-204BCEE81883}"/>
              </a:ext>
            </a:extLst>
          </p:cNvPr>
          <p:cNvSpPr/>
          <p:nvPr/>
        </p:nvSpPr>
        <p:spPr>
          <a:xfrm>
            <a:off x="11725229" y="3065063"/>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pic>
        <p:nvPicPr>
          <p:cNvPr id="32" name="Picture 31" descr="Capture d'écran d'un ordinateur&#10;&#10;Le contenu généré par l'IA peut être incorrect.">
            <a:extLst>
              <a:ext uri="{FF2B5EF4-FFF2-40B4-BE49-F238E27FC236}">
                <a16:creationId xmlns:a16="http://schemas.microsoft.com/office/drawing/2014/main" id="{769BCA25-8B17-52C3-5923-6BC544F2A7F9}"/>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a:xfrm>
            <a:off x="7007908" y="4261703"/>
            <a:ext cx="3457313" cy="2011680"/>
          </a:xfrm>
          <a:prstGeom prst="rect">
            <a:avLst/>
          </a:prstGeom>
          <a:effectLst>
            <a:outerShdw blurRad="50800" dist="38100" dir="5400000" algn="t" rotWithShape="0">
              <a:prstClr val="black">
                <a:alpha val="40000"/>
              </a:prstClr>
            </a:outerShdw>
          </a:effectLst>
        </p:spPr>
      </p:pic>
      <p:sp>
        <p:nvSpPr>
          <p:cNvPr id="3" name="object 5">
            <a:extLst>
              <a:ext uri="{FF2B5EF4-FFF2-40B4-BE49-F238E27FC236}">
                <a16:creationId xmlns:a16="http://schemas.microsoft.com/office/drawing/2014/main" id="{AB865E11-12EA-B498-2683-DC7E50121E48}"/>
              </a:ext>
            </a:extLst>
          </p:cNvPr>
          <p:cNvSpPr txBox="1">
            <a:spLocks/>
          </p:cNvSpPr>
          <p:nvPr/>
        </p:nvSpPr>
        <p:spPr>
          <a:xfrm>
            <a:off x="1008654" y="840174"/>
            <a:ext cx="10697571" cy="685274"/>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4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COMMANDES EN MAGASIN ET FACTURES </a:t>
            </a:r>
            <a:r>
              <a:rPr kumimoji="0" lang="fr" sz="14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4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3144307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70CF15-203B-9CB7-9CEF-7FDAFD2A8339}"/>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702065" y="1655291"/>
            <a:ext cx="10787871" cy="2954655"/>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marR="0" lvl="0" indent="0" algn="ctr" defTabSz="914400" rtl="0" eaLnBrk="1" fontAlgn="auto" latinLnBrk="0" hangingPunct="1">
              <a:lnSpc>
                <a:spcPct val="100000"/>
              </a:lnSpc>
              <a:spcBef>
                <a:spcPts val="140"/>
              </a:spcBef>
              <a:spcAft>
                <a:spcPts val="0"/>
              </a:spcAft>
              <a:buClrTx/>
              <a:buSzTx/>
              <a:buFontTx/>
              <a:buNone/>
              <a:tabLst/>
              <a:defRPr/>
            </a:pPr>
            <a:r>
              <a:rPr kumimoji="0" lang="fr" sz="9600" b="1" i="0" u="none" strike="noStrike" kern="1200" cap="none" spc="0" normalizeH="0" baseline="0" noProof="0" dirty="0">
                <a:ln>
                  <a:noFill/>
                </a:ln>
                <a:solidFill>
                  <a:srgbClr val="FFFFFF"/>
                </a:solidFill>
                <a:effectLst/>
                <a:uLnTx/>
                <a:uFillTx/>
                <a:latin typeface="Univers Condensed" panose="020B0506020202050204" pitchFamily="34" charset="0"/>
                <a:ea typeface="+mj-ea"/>
              </a:rPr>
              <a:t>FONCTIONNALITÉS </a:t>
            </a:r>
            <a:r>
              <a:rPr kumimoji="0" lang="fr" sz="9600" b="1" i="0" u="none" strike="noStrike" kern="1200" cap="none" spc="0" normalizeH="0" baseline="0" noProof="0" dirty="0">
                <a:ln>
                  <a:noFill/>
                </a:ln>
                <a:solidFill>
                  <a:srgbClr val="FFCD11"/>
                </a:solidFill>
                <a:effectLst/>
                <a:uLnTx/>
                <a:uFillTx/>
                <a:latin typeface="Univers Condensed" panose="020B0506020202050204" pitchFamily="34" charset="0"/>
                <a:ea typeface="+mj-ea"/>
              </a:rPr>
              <a:t>AVANCÉES</a:t>
            </a:r>
            <a:r>
              <a:rPr kumimoji="0" lang="fr" sz="9600" b="1" i="0" u="none" strike="noStrike" kern="1200" cap="none" spc="0" normalizeH="0" baseline="0" noProof="0" dirty="0">
                <a:ln>
                  <a:noFill/>
                </a:ln>
                <a:solidFill>
                  <a:srgbClr val="FFFFFF"/>
                </a:solidFill>
                <a:effectLst/>
                <a:uLnTx/>
                <a:uFillTx/>
                <a:latin typeface="Univers Condensed" panose="020B0506020202050204" pitchFamily="34" charset="0"/>
                <a:ea typeface="+mj-ea"/>
              </a:rPr>
              <a:t> </a:t>
            </a:r>
          </a:p>
        </p:txBody>
      </p:sp>
      <p:cxnSp>
        <p:nvCxnSpPr>
          <p:cNvPr id="20" name="Straight Connector 19">
            <a:extLst>
              <a:ext uri="{FF2B5EF4-FFF2-40B4-BE49-F238E27FC236}">
                <a16:creationId xmlns:a16="http://schemas.microsoft.com/office/drawing/2014/main" id="{3706842B-0DB8-7AA6-181B-9D6B1C06216E}"/>
              </a:ext>
            </a:extLst>
          </p:cNvPr>
          <p:cNvCxnSpPr>
            <a:cxnSpLocks/>
          </p:cNvCxnSpPr>
          <p:nvPr/>
        </p:nvCxnSpPr>
        <p:spPr>
          <a:xfrm flipH="1">
            <a:off x="3283903" y="4698739"/>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D3F2B4-393E-A2BE-FF60-CA199DB1057E}"/>
              </a:ext>
            </a:extLst>
          </p:cNvPr>
          <p:cNvCxnSpPr>
            <a:cxnSpLocks/>
          </p:cNvCxnSpPr>
          <p:nvPr/>
        </p:nvCxnSpPr>
        <p:spPr>
          <a:xfrm>
            <a:off x="34147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307990-8A13-C8ED-24D9-A15B0EE797D3}"/>
              </a:ext>
            </a:extLst>
          </p:cNvPr>
          <p:cNvCxnSpPr>
            <a:cxnSpLocks/>
          </p:cNvCxnSpPr>
          <p:nvPr/>
        </p:nvCxnSpPr>
        <p:spPr>
          <a:xfrm>
            <a:off x="87868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E929C2-2BA0-02C3-7315-9DE4170EEAAC}"/>
              </a:ext>
            </a:extLst>
          </p:cNvPr>
          <p:cNvSpPr/>
          <p:nvPr/>
        </p:nvSpPr>
        <p:spPr>
          <a:xfrm>
            <a:off x="5981880" y="4538325"/>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65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5" y="798210"/>
            <a:ext cx="9335496"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CENTRE DE COMMANDE</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sosceles Triangle 2">
            <a:extLst>
              <a:ext uri="{FF2B5EF4-FFF2-40B4-BE49-F238E27FC236}">
                <a16:creationId xmlns:a16="http://schemas.microsoft.com/office/drawing/2014/main" id="{5D4C864C-E36C-F116-94A9-9C43946FDFBC}"/>
              </a:ext>
            </a:extLst>
          </p:cNvPr>
          <p:cNvSpPr/>
          <p:nvPr/>
        </p:nvSpPr>
        <p:spPr>
          <a:xfrm rot="5400000" flipH="1">
            <a:off x="4289783" y="2168000"/>
            <a:ext cx="924291"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BC86973-BA57-575C-716C-F7D6D57A181D}"/>
              </a:ext>
            </a:extLst>
          </p:cNvPr>
          <p:cNvSpPr txBox="1"/>
          <p:nvPr/>
        </p:nvSpPr>
        <p:spPr>
          <a:xfrm>
            <a:off x="788509" y="2016577"/>
            <a:ext cx="3657600" cy="925959"/>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Votre panier </a:t>
            </a:r>
            <a:r>
              <a:rPr kumimoji="0" lang="fr" sz="12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Affiche un récapitulatif des articles dans le panier. Comprend la quantité, la disponibilité et le prix de chaque article. Achetez avec SIS, Commande rapide, Schéma des pièces, etc.</a:t>
            </a:r>
            <a:endParaRPr kumimoji="0" lang="en-US" sz="12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7" name="Isosceles Triangle 6">
            <a:extLst>
              <a:ext uri="{FF2B5EF4-FFF2-40B4-BE49-F238E27FC236}">
                <a16:creationId xmlns:a16="http://schemas.microsoft.com/office/drawing/2014/main" id="{0007486B-456A-1F6B-42BB-1DB12CD25441}"/>
              </a:ext>
            </a:extLst>
          </p:cNvPr>
          <p:cNvSpPr/>
          <p:nvPr/>
        </p:nvSpPr>
        <p:spPr>
          <a:xfrm rot="5400000" flipH="1">
            <a:off x="4289783" y="3167960"/>
            <a:ext cx="924291"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4F70899-E36B-1840-80BD-73ED98F2D1EE}"/>
              </a:ext>
            </a:extLst>
          </p:cNvPr>
          <p:cNvSpPr txBox="1"/>
          <p:nvPr/>
        </p:nvSpPr>
        <p:spPr>
          <a:xfrm>
            <a:off x="779609" y="3016536"/>
            <a:ext cx="3657600" cy="925959"/>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Consulté récemment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Affiche jusqu'à 12 articles qu'un utilisateur a consultés sur la page de détails du produit au cours des 14 derniers jours. Comprend l'image et le nom du produit.</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1" name="Isosceles Triangle 10">
            <a:extLst>
              <a:ext uri="{FF2B5EF4-FFF2-40B4-BE49-F238E27FC236}">
                <a16:creationId xmlns:a16="http://schemas.microsoft.com/office/drawing/2014/main" id="{90219CF0-E2B6-3FDF-347D-0FFA9FDEDAFF}"/>
              </a:ext>
            </a:extLst>
          </p:cNvPr>
          <p:cNvSpPr/>
          <p:nvPr/>
        </p:nvSpPr>
        <p:spPr>
          <a:xfrm rot="5400000" flipH="1">
            <a:off x="4289784" y="4167918"/>
            <a:ext cx="924290"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30AF269-F835-9816-5EF1-22BA9ED7CDC9}"/>
              </a:ext>
            </a:extLst>
          </p:cNvPr>
          <p:cNvSpPr txBox="1"/>
          <p:nvPr/>
        </p:nvSpPr>
        <p:spPr>
          <a:xfrm>
            <a:off x="779609" y="4016495"/>
            <a:ext cx="3657600" cy="925959"/>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Commandes récentes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Affiche toutes les commandes précédentes passées sur parts.cat.com pour les utilisateurs DCN. Triez et naviguez dans les commandes, consultez les statuts et réorganisez.</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5" name="Isosceles Triangle 14">
            <a:extLst>
              <a:ext uri="{FF2B5EF4-FFF2-40B4-BE49-F238E27FC236}">
                <a16:creationId xmlns:a16="http://schemas.microsoft.com/office/drawing/2014/main" id="{EF60B76C-F193-25E8-F230-09D490E012E4}"/>
              </a:ext>
            </a:extLst>
          </p:cNvPr>
          <p:cNvSpPr/>
          <p:nvPr/>
        </p:nvSpPr>
        <p:spPr>
          <a:xfrm rot="5400000" flipH="1">
            <a:off x="4183598" y="5274059"/>
            <a:ext cx="1136660"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3A04FB4-E101-23B7-0AC7-E5E612C18CE5}"/>
              </a:ext>
            </a:extLst>
          </p:cNvPr>
          <p:cNvSpPr txBox="1"/>
          <p:nvPr/>
        </p:nvSpPr>
        <p:spPr>
          <a:xfrm>
            <a:off x="779609" y="5016453"/>
            <a:ext cx="3657600" cy="1138325"/>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Commandes à approuver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Disponible uniquement pour les approbateurs et les responsables CAL. Voir toutes les commandes soumises et nécessitant une approbation. Les actions comprennent l'approbation, la suppression ou le rejet. Vérifiez quelles commandes expirent bientôt.</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grpSp>
        <p:nvGrpSpPr>
          <p:cNvPr id="27" name="Group 26">
            <a:extLst>
              <a:ext uri="{FF2B5EF4-FFF2-40B4-BE49-F238E27FC236}">
                <a16:creationId xmlns:a16="http://schemas.microsoft.com/office/drawing/2014/main" id="{9D9FAA84-713F-681F-40B7-A92BF2CDC9E0}"/>
              </a:ext>
            </a:extLst>
          </p:cNvPr>
          <p:cNvGrpSpPr/>
          <p:nvPr/>
        </p:nvGrpSpPr>
        <p:grpSpPr>
          <a:xfrm>
            <a:off x="7116097" y="2140457"/>
            <a:ext cx="4280778" cy="925959"/>
            <a:chOff x="7562777" y="2126490"/>
            <a:chExt cx="4280778" cy="925959"/>
          </a:xfrm>
        </p:grpSpPr>
        <p:sp>
          <p:nvSpPr>
            <p:cNvPr id="17" name="Isosceles Triangle 16">
              <a:extLst>
                <a:ext uri="{FF2B5EF4-FFF2-40B4-BE49-F238E27FC236}">
                  <a16:creationId xmlns:a16="http://schemas.microsoft.com/office/drawing/2014/main" id="{50837510-F549-4ED5-C340-8BD74D606A73}"/>
                </a:ext>
              </a:extLst>
            </p:cNvPr>
            <p:cNvSpPr/>
            <p:nvPr/>
          </p:nvSpPr>
          <p:spPr>
            <a:xfrm rot="16200000">
              <a:off x="7413020" y="2277913"/>
              <a:ext cx="924290"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D710232-23AF-B9D3-9346-C9E09CB6F5C4}"/>
                </a:ext>
              </a:extLst>
            </p:cNvPr>
            <p:cNvSpPr txBox="1"/>
            <p:nvPr/>
          </p:nvSpPr>
          <p:spPr>
            <a:xfrm>
              <a:off x="8185955" y="2126490"/>
              <a:ext cx="3657600" cy="925959"/>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Listes sauvegardées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Affichez toutes les listes privées, publiques, partagées, favorites ou créées par le concessionnaire. Ajoutez rapidement les pièces d'une liste enregistrée au panier et procédez au paiement.</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grpSp>
      <p:grpSp>
        <p:nvGrpSpPr>
          <p:cNvPr id="28" name="Group 27">
            <a:extLst>
              <a:ext uri="{FF2B5EF4-FFF2-40B4-BE49-F238E27FC236}">
                <a16:creationId xmlns:a16="http://schemas.microsoft.com/office/drawing/2014/main" id="{D214AB39-8F92-47FA-97F3-37C6E09CFC08}"/>
              </a:ext>
            </a:extLst>
          </p:cNvPr>
          <p:cNvGrpSpPr/>
          <p:nvPr/>
        </p:nvGrpSpPr>
        <p:grpSpPr>
          <a:xfrm>
            <a:off x="7107197" y="3140416"/>
            <a:ext cx="4280778" cy="713593"/>
            <a:chOff x="7553877" y="3052528"/>
            <a:chExt cx="4280778" cy="713593"/>
          </a:xfrm>
        </p:grpSpPr>
        <p:sp>
          <p:nvSpPr>
            <p:cNvPr id="19" name="Isosceles Triangle 18">
              <a:extLst>
                <a:ext uri="{FF2B5EF4-FFF2-40B4-BE49-F238E27FC236}">
                  <a16:creationId xmlns:a16="http://schemas.microsoft.com/office/drawing/2014/main" id="{8BDDFFEF-645F-8190-B633-05369B3BEF1B}"/>
                </a:ext>
              </a:extLst>
            </p:cNvPr>
            <p:cNvSpPr/>
            <p:nvPr/>
          </p:nvSpPr>
          <p:spPr>
            <a:xfrm rot="16200000">
              <a:off x="7510301" y="3097770"/>
              <a:ext cx="711927"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6AA6215-84A6-6AA0-8856-7701BC77942E}"/>
                </a:ext>
              </a:extLst>
            </p:cNvPr>
            <p:cNvSpPr txBox="1"/>
            <p:nvPr/>
          </p:nvSpPr>
          <p:spPr>
            <a:xfrm>
              <a:off x="8177055" y="3052528"/>
              <a:ext cx="3657600" cy="713593"/>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Devis en attente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Examinez, supprimez ou modifiez les devis en attente pour chaque utilisateur DCN. De plus, suivez les devis qui sont sur le point d'expirer.</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grpSp>
      <p:grpSp>
        <p:nvGrpSpPr>
          <p:cNvPr id="33" name="Group 32">
            <a:extLst>
              <a:ext uri="{FF2B5EF4-FFF2-40B4-BE49-F238E27FC236}">
                <a16:creationId xmlns:a16="http://schemas.microsoft.com/office/drawing/2014/main" id="{12645226-17BB-4E96-7A3A-6A48E22E3CCA}"/>
              </a:ext>
            </a:extLst>
          </p:cNvPr>
          <p:cNvGrpSpPr/>
          <p:nvPr/>
        </p:nvGrpSpPr>
        <p:grpSpPr>
          <a:xfrm>
            <a:off x="7107197" y="4140375"/>
            <a:ext cx="4280778" cy="713593"/>
            <a:chOff x="7553877" y="4217906"/>
            <a:chExt cx="4280778" cy="713593"/>
          </a:xfrm>
        </p:grpSpPr>
        <p:sp>
          <p:nvSpPr>
            <p:cNvPr id="22" name="Isosceles Triangle 21">
              <a:extLst>
                <a:ext uri="{FF2B5EF4-FFF2-40B4-BE49-F238E27FC236}">
                  <a16:creationId xmlns:a16="http://schemas.microsoft.com/office/drawing/2014/main" id="{3ED7E468-1458-BBFC-5FBF-CDA5E5495619}"/>
                </a:ext>
              </a:extLst>
            </p:cNvPr>
            <p:cNvSpPr/>
            <p:nvPr/>
          </p:nvSpPr>
          <p:spPr>
            <a:xfrm rot="16200000">
              <a:off x="7510301" y="4263148"/>
              <a:ext cx="711927"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B8894D5-50C5-71E9-9F11-4DE09440DF6E}"/>
                </a:ext>
              </a:extLst>
            </p:cNvPr>
            <p:cNvSpPr txBox="1"/>
            <p:nvPr/>
          </p:nvSpPr>
          <p:spPr>
            <a:xfrm>
              <a:off x="8177055" y="4217906"/>
              <a:ext cx="3657600" cy="713593"/>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Personnaliser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Réorganisez tous les widgets disponibles à la position qui compte et masquez les widgets en fonction de vos préférences dans le centre de commande.</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grpSp>
      <p:grpSp>
        <p:nvGrpSpPr>
          <p:cNvPr id="34" name="Group 33">
            <a:extLst>
              <a:ext uri="{FF2B5EF4-FFF2-40B4-BE49-F238E27FC236}">
                <a16:creationId xmlns:a16="http://schemas.microsoft.com/office/drawing/2014/main" id="{2B54EA39-BEB7-6CA0-EC96-FE2540223261}"/>
              </a:ext>
            </a:extLst>
          </p:cNvPr>
          <p:cNvGrpSpPr/>
          <p:nvPr/>
        </p:nvGrpSpPr>
        <p:grpSpPr>
          <a:xfrm>
            <a:off x="7107197" y="5140333"/>
            <a:ext cx="4280778" cy="925959"/>
            <a:chOff x="7553877" y="5126366"/>
            <a:chExt cx="4280778" cy="925959"/>
          </a:xfrm>
        </p:grpSpPr>
        <p:sp>
          <p:nvSpPr>
            <p:cNvPr id="30" name="Isosceles Triangle 29">
              <a:extLst>
                <a:ext uri="{FF2B5EF4-FFF2-40B4-BE49-F238E27FC236}">
                  <a16:creationId xmlns:a16="http://schemas.microsoft.com/office/drawing/2014/main" id="{E855FE48-B39F-610C-6BE7-DB106665EB07}"/>
                </a:ext>
              </a:extLst>
            </p:cNvPr>
            <p:cNvSpPr/>
            <p:nvPr/>
          </p:nvSpPr>
          <p:spPr>
            <a:xfrm rot="16200000">
              <a:off x="7404118" y="5277790"/>
              <a:ext cx="924293" cy="624775"/>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3870C80-B06F-4207-0D92-304819AFF05E}"/>
                </a:ext>
              </a:extLst>
            </p:cNvPr>
            <p:cNvSpPr txBox="1"/>
            <p:nvPr/>
          </p:nvSpPr>
          <p:spPr>
            <a:xfrm>
              <a:off x="8177055" y="5126366"/>
              <a:ext cx="3657600" cy="925959"/>
            </a:xfrm>
            <a:prstGeom prst="rect">
              <a:avLst/>
            </a:prstGeom>
            <a:noFill/>
            <a:ln>
              <a:solidFill>
                <a:srgbClr val="FFCC00"/>
              </a:solid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2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Options d'assistance </a:t>
              </a:r>
              <a:r>
                <a:rPr kumimoji="0" lang="fr" sz="12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Faites une visite guidée du centre de commande pour en savoir plus. Contactez l'équipe d'assistance de votre région ou par l'intermédiaire d'un concessionnaire local.</a:t>
              </a:r>
              <a:endParaRPr kumimoji="0" lang="en-US" sz="12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grpSp>
      <p:pic>
        <p:nvPicPr>
          <p:cNvPr id="26" name="Picture 25">
            <a:hlinkClick r:id="rId4" action="ppaction://hlinksldjump"/>
            <a:extLst>
              <a:ext uri="{FF2B5EF4-FFF2-40B4-BE49-F238E27FC236}">
                <a16:creationId xmlns:a16="http://schemas.microsoft.com/office/drawing/2014/main" id="{CDD5B6BB-EB4B-7AAC-9BC0-6D86FDF7A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42" name="Picture 41">
            <a:extLst>
              <a:ext uri="{FF2B5EF4-FFF2-40B4-BE49-F238E27FC236}">
                <a16:creationId xmlns:a16="http://schemas.microsoft.com/office/drawing/2014/main" id="{F4DF57F3-4134-9EC5-E984-A535AB3E4601}"/>
              </a:ext>
            </a:extLst>
          </p:cNvPr>
          <p:cNvPicPr>
            <a:picLocks noChangeAspect="1"/>
          </p:cNvPicPr>
          <p:nvPr/>
        </p:nvPicPr>
        <p:blipFill>
          <a:blip r:embed="rId6"/>
          <a:stretch>
            <a:fillRect/>
          </a:stretch>
        </p:blipFill>
        <p:spPr>
          <a:xfrm>
            <a:off x="4623559" y="1854408"/>
            <a:ext cx="2944883" cy="4389120"/>
          </a:xfrm>
          <a:prstGeom prst="rect">
            <a:avLst/>
          </a:prstGeom>
          <a:effectLst>
            <a:outerShdw blurRad="50800" dist="38100" dir="5400000" algn="t" rotWithShape="0">
              <a:prstClr val="black">
                <a:alpha val="40000"/>
              </a:prstClr>
            </a:outerShdw>
          </a:effectLst>
        </p:spPr>
      </p:pic>
      <p:pic>
        <p:nvPicPr>
          <p:cNvPr id="43" name="Picture 42">
            <a:extLst>
              <a:ext uri="{FF2B5EF4-FFF2-40B4-BE49-F238E27FC236}">
                <a16:creationId xmlns:a16="http://schemas.microsoft.com/office/drawing/2014/main" id="{60FC353E-86CA-8711-957A-14FE6524B74E}"/>
              </a:ext>
            </a:extLst>
          </p:cNvPr>
          <p:cNvPicPr>
            <a:picLocks noChangeAspect="1"/>
          </p:cNvPicPr>
          <p:nvPr/>
        </p:nvPicPr>
        <p:blipFill>
          <a:blip r:embed="rId7"/>
          <a:stretch>
            <a:fillRect/>
          </a:stretch>
        </p:blipFill>
        <p:spPr>
          <a:xfrm>
            <a:off x="7181087" y="5784012"/>
            <a:ext cx="187123" cy="103662"/>
          </a:xfrm>
          <a:prstGeom prst="rect">
            <a:avLst/>
          </a:prstGeom>
        </p:spPr>
      </p:pic>
      <p:sp>
        <p:nvSpPr>
          <p:cNvPr id="9" name="Rectangle 8">
            <a:extLst>
              <a:ext uri="{FF2B5EF4-FFF2-40B4-BE49-F238E27FC236}">
                <a16:creationId xmlns:a16="http://schemas.microsoft.com/office/drawing/2014/main" id="{9AB54335-CC24-F9FC-2AB9-C4EF59999884}"/>
              </a:ext>
            </a:extLst>
          </p:cNvPr>
          <p:cNvSpPr/>
          <p:nvPr/>
        </p:nvSpPr>
        <p:spPr>
          <a:xfrm>
            <a:off x="9433287" y="199899"/>
            <a:ext cx="2612268"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le Centre de commande,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8"/>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10" name="Graphic 9" descr="Commentaire Ajouter avec remplissage uni">
            <a:extLst>
              <a:ext uri="{FF2B5EF4-FFF2-40B4-BE49-F238E27FC236}">
                <a16:creationId xmlns:a16="http://schemas.microsoft.com/office/drawing/2014/main" id="{05503EE9-A980-F3DF-1687-0CB32CAF4A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5953" y="121943"/>
            <a:ext cx="986909" cy="986909"/>
          </a:xfrm>
          <a:prstGeom prst="rect">
            <a:avLst/>
          </a:prstGeom>
        </p:spPr>
      </p:pic>
    </p:spTree>
    <p:extLst>
      <p:ext uri="{BB962C8B-B14F-4D97-AF65-F5344CB8AC3E}">
        <p14:creationId xmlns:p14="http://schemas.microsoft.com/office/powerpoint/2010/main" val="2553427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086C05C-594E-5414-7A26-8F9C4F89C476}"/>
              </a:ext>
            </a:extLst>
          </p:cNvPr>
          <p:cNvGrpSpPr>
            <a:grpSpLocks noChangeAspect="1"/>
          </p:cNvGrpSpPr>
          <p:nvPr/>
        </p:nvGrpSpPr>
        <p:grpSpPr>
          <a:xfrm>
            <a:off x="6917226" y="601450"/>
            <a:ext cx="4613716" cy="4114800"/>
            <a:chOff x="7430281" y="324703"/>
            <a:chExt cx="3865163" cy="3447194"/>
          </a:xfrm>
        </p:grpSpPr>
        <p:pic>
          <p:nvPicPr>
            <p:cNvPr id="22" name="Picture 21">
              <a:extLst>
                <a:ext uri="{FF2B5EF4-FFF2-40B4-BE49-F238E27FC236}">
                  <a16:creationId xmlns:a16="http://schemas.microsoft.com/office/drawing/2014/main" id="{0FEC5B3E-6AF6-F2B3-D35C-0FCB59EFB7D9}"/>
                </a:ext>
              </a:extLst>
            </p:cNvPr>
            <p:cNvPicPr>
              <a:picLocks noChangeAspect="1"/>
            </p:cNvPicPr>
            <p:nvPr/>
          </p:nvPicPr>
          <p:blipFill>
            <a:blip r:embed="rId3"/>
            <a:srcRect b="40161"/>
            <a:stretch/>
          </p:blipFill>
          <p:spPr>
            <a:xfrm>
              <a:off x="7430281" y="324703"/>
              <a:ext cx="3865163" cy="3447194"/>
            </a:xfrm>
            <a:prstGeom prst="rect">
              <a:avLst/>
            </a:prstGeom>
            <a:ln>
              <a:noFill/>
            </a:ln>
            <a:effectLst>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CBF3C0B2-DCF7-482E-9E99-800BC6D63A5D}"/>
                </a:ext>
              </a:extLst>
            </p:cNvPr>
            <p:cNvPicPr>
              <a:picLocks noChangeAspect="1"/>
            </p:cNvPicPr>
            <p:nvPr/>
          </p:nvPicPr>
          <p:blipFill>
            <a:blip r:embed="rId4"/>
            <a:stretch>
              <a:fillRect/>
            </a:stretch>
          </p:blipFill>
          <p:spPr>
            <a:xfrm>
              <a:off x="8273945" y="1777679"/>
              <a:ext cx="2948622" cy="1961179"/>
            </a:xfrm>
            <a:prstGeom prst="rect">
              <a:avLst/>
            </a:prstGeom>
            <a:ln>
              <a:noFill/>
            </a:ln>
            <a:effectLst/>
          </p:spPr>
        </p:pic>
      </p:grpSp>
      <p:pic>
        <p:nvPicPr>
          <p:cNvPr id="29" name="Picture 28">
            <a:extLst>
              <a:ext uri="{FF2B5EF4-FFF2-40B4-BE49-F238E27FC236}">
                <a16:creationId xmlns:a16="http://schemas.microsoft.com/office/drawing/2014/main" id="{F0DC4F2C-9DCB-3E52-9444-669FA9196030}"/>
              </a:ext>
            </a:extLst>
          </p:cNvPr>
          <p:cNvPicPr>
            <a:picLocks noChangeAspect="1"/>
          </p:cNvPicPr>
          <p:nvPr/>
        </p:nvPicPr>
        <p:blipFill>
          <a:blip r:embed="rId5"/>
          <a:stretch>
            <a:fillRect/>
          </a:stretch>
        </p:blipFill>
        <p:spPr>
          <a:xfrm>
            <a:off x="6911441" y="4763585"/>
            <a:ext cx="4619501" cy="1554476"/>
          </a:xfrm>
          <a:prstGeom prst="rect">
            <a:avLst/>
          </a:prstGeom>
          <a:ln>
            <a:noFill/>
          </a:ln>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BC0DBA0A-D558-875C-D79E-3AEB2045A888}"/>
              </a:ext>
            </a:extLst>
          </p:cNvPr>
          <p:cNvPicPr>
            <a:picLocks noChangeAspect="1"/>
          </p:cNvPicPr>
          <p:nvPr/>
        </p:nvPicPr>
        <p:blipFill>
          <a:blip r:embed="rId6"/>
          <a:stretch>
            <a:fillRect/>
          </a:stretch>
        </p:blipFill>
        <p:spPr>
          <a:xfrm>
            <a:off x="10017900" y="2005300"/>
            <a:ext cx="2083720" cy="3319272"/>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625220"/>
            <a:ext cx="512064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Accéder au widget Saved Lists (Listes enregistrées) dans la page Control Center (Centre de commande) .</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5" y="798210"/>
            <a:ext cx="9335496"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LISTES ENREGISTRÉES</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57117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3463171"/>
            <a:ext cx="5120640" cy="302212"/>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Listes enregistrées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dans le menu Compte.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40912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4" name="object 6">
            <a:extLst>
              <a:ext uri="{FF2B5EF4-FFF2-40B4-BE49-F238E27FC236}">
                <a16:creationId xmlns:a16="http://schemas.microsoft.com/office/drawing/2014/main" id="{1B07ED21-067F-EFF7-4D73-BD13C1CF7E52}"/>
              </a:ext>
            </a:extLst>
          </p:cNvPr>
          <p:cNvSpPr txBox="1"/>
          <p:nvPr/>
        </p:nvSpPr>
        <p:spPr>
          <a:xfrm>
            <a:off x="1403043" y="4049764"/>
            <a:ext cx="512064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Sélectionnez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Listes enregistrées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dans le volet de navigation de gauche.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6" name="Oval 15">
            <a:extLst>
              <a:ext uri="{FF2B5EF4-FFF2-40B4-BE49-F238E27FC236}">
                <a16:creationId xmlns:a16="http://schemas.microsoft.com/office/drawing/2014/main" id="{846AA7C1-A4B3-F3F6-0A8F-6224F8945093}"/>
              </a:ext>
            </a:extLst>
          </p:cNvPr>
          <p:cNvSpPr/>
          <p:nvPr/>
        </p:nvSpPr>
        <p:spPr>
          <a:xfrm>
            <a:off x="766607" y="399572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1" name="TextBox 20">
            <a:extLst>
              <a:ext uri="{FF2B5EF4-FFF2-40B4-BE49-F238E27FC236}">
                <a16:creationId xmlns:a16="http://schemas.microsoft.com/office/drawing/2014/main" id="{3916EF91-FCE5-6191-53AC-C41DCD46995B}"/>
              </a:ext>
            </a:extLst>
          </p:cNvPr>
          <p:cNvSpPr txBox="1"/>
          <p:nvPr/>
        </p:nvSpPr>
        <p:spPr>
          <a:xfrm>
            <a:off x="672953" y="1848763"/>
            <a:ext cx="61176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Il existe plusieurs façons d'accéder aux listes enregistrées. Tout d'abord, connectez-vous à parts.cat.com. Ensuite, soit :</a:t>
            </a:r>
          </a:p>
        </p:txBody>
      </p:sp>
      <p:sp>
        <p:nvSpPr>
          <p:cNvPr id="47" name="Oval 46">
            <a:extLst>
              <a:ext uri="{FF2B5EF4-FFF2-40B4-BE49-F238E27FC236}">
                <a16:creationId xmlns:a16="http://schemas.microsoft.com/office/drawing/2014/main" id="{1091041D-1274-5C7A-E778-2977C5F9D2C7}"/>
              </a:ext>
            </a:extLst>
          </p:cNvPr>
          <p:cNvSpPr/>
          <p:nvPr/>
        </p:nvSpPr>
        <p:spPr>
          <a:xfrm>
            <a:off x="9177872" y="527783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19" name="Picture 18">
            <a:hlinkClick r:id="rId8" action="ppaction://hlinksldjump"/>
            <a:extLst>
              <a:ext uri="{FF2B5EF4-FFF2-40B4-BE49-F238E27FC236}">
                <a16:creationId xmlns:a16="http://schemas.microsoft.com/office/drawing/2014/main" id="{384FE6A7-4B2E-A451-B200-7EAEF33F4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9" name="Oval 8">
            <a:extLst>
              <a:ext uri="{FF2B5EF4-FFF2-40B4-BE49-F238E27FC236}">
                <a16:creationId xmlns:a16="http://schemas.microsoft.com/office/drawing/2014/main" id="{DB0F6E4F-EB03-044F-3AEB-16672A8CD811}"/>
              </a:ext>
            </a:extLst>
          </p:cNvPr>
          <p:cNvSpPr/>
          <p:nvPr/>
        </p:nvSpPr>
        <p:spPr>
          <a:xfrm>
            <a:off x="9760238" y="340394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5" name="Oval 34">
            <a:extLst>
              <a:ext uri="{FF2B5EF4-FFF2-40B4-BE49-F238E27FC236}">
                <a16:creationId xmlns:a16="http://schemas.microsoft.com/office/drawing/2014/main" id="{EC768AB2-84E5-56CB-DCFD-79014F269B03}"/>
              </a:ext>
            </a:extLst>
          </p:cNvPr>
          <p:cNvSpPr/>
          <p:nvPr/>
        </p:nvSpPr>
        <p:spPr>
          <a:xfrm>
            <a:off x="6856706" y="150602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31" name="object 6">
            <a:extLst>
              <a:ext uri="{FF2B5EF4-FFF2-40B4-BE49-F238E27FC236}">
                <a16:creationId xmlns:a16="http://schemas.microsoft.com/office/drawing/2014/main" id="{E97BCC2D-EB60-D585-C3EB-3BE35D49986E}"/>
              </a:ext>
            </a:extLst>
          </p:cNvPr>
          <p:cNvSpPr txBox="1"/>
          <p:nvPr/>
        </p:nvSpPr>
        <p:spPr>
          <a:xfrm>
            <a:off x="1403043" y="4872990"/>
            <a:ext cx="512064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Vous pouvez également cliquer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Listes sauvegardées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dans le pied de page.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2" name="Oval 31">
            <a:extLst>
              <a:ext uri="{FF2B5EF4-FFF2-40B4-BE49-F238E27FC236}">
                <a16:creationId xmlns:a16="http://schemas.microsoft.com/office/drawing/2014/main" id="{AFA6C023-5086-3317-151A-3CADF845E1C5}"/>
              </a:ext>
            </a:extLst>
          </p:cNvPr>
          <p:cNvSpPr/>
          <p:nvPr/>
        </p:nvSpPr>
        <p:spPr>
          <a:xfrm>
            <a:off x="766607" y="481894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33" name="Oval 32">
            <a:extLst>
              <a:ext uri="{FF2B5EF4-FFF2-40B4-BE49-F238E27FC236}">
                <a16:creationId xmlns:a16="http://schemas.microsoft.com/office/drawing/2014/main" id="{30625113-3B1A-4A20-79E1-21FC2C430597}"/>
              </a:ext>
            </a:extLst>
          </p:cNvPr>
          <p:cNvSpPr/>
          <p:nvPr/>
        </p:nvSpPr>
        <p:spPr>
          <a:xfrm>
            <a:off x="7800132" y="222373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 name="Rectangle 2">
            <a:extLst>
              <a:ext uri="{FF2B5EF4-FFF2-40B4-BE49-F238E27FC236}">
                <a16:creationId xmlns:a16="http://schemas.microsoft.com/office/drawing/2014/main" id="{6D24A410-61AF-7203-391D-80BC31679728}"/>
              </a:ext>
            </a:extLst>
          </p:cNvPr>
          <p:cNvSpPr/>
          <p:nvPr/>
        </p:nvSpPr>
        <p:spPr>
          <a:xfrm>
            <a:off x="1539353" y="5715844"/>
            <a:ext cx="4572000" cy="58477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les listes enregistrées,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10"/>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10" name="Graphic 9" descr="Commentaire Ajouter avec remplissage uni">
            <a:extLst>
              <a:ext uri="{FF2B5EF4-FFF2-40B4-BE49-F238E27FC236}">
                <a16:creationId xmlns:a16="http://schemas.microsoft.com/office/drawing/2014/main" id="{5D9BB93E-FB2E-AB31-7BE8-3642B459B2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019" y="5514777"/>
            <a:ext cx="986909" cy="986909"/>
          </a:xfrm>
          <a:prstGeom prst="rect">
            <a:avLst/>
          </a:prstGeom>
        </p:spPr>
      </p:pic>
    </p:spTree>
    <p:extLst>
      <p:ext uri="{BB962C8B-B14F-4D97-AF65-F5344CB8AC3E}">
        <p14:creationId xmlns:p14="http://schemas.microsoft.com/office/powerpoint/2010/main" val="1639248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39161C7-BC89-C318-44AD-B1F75D313589}"/>
              </a:ext>
            </a:extLst>
          </p:cNvPr>
          <p:cNvPicPr>
            <a:picLocks noChangeAspect="1"/>
          </p:cNvPicPr>
          <p:nvPr/>
        </p:nvPicPr>
        <p:blipFill>
          <a:blip r:embed="rId3"/>
          <a:stretch>
            <a:fillRect/>
          </a:stretch>
        </p:blipFill>
        <p:spPr>
          <a:xfrm>
            <a:off x="9860100" y="2598511"/>
            <a:ext cx="2174357" cy="3657600"/>
          </a:xfrm>
          <a:prstGeom prst="rect">
            <a:avLst/>
          </a:prstGeom>
          <a:ln>
            <a:noFill/>
          </a:ln>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0E15315F-78FF-0F5F-6723-3FE4D4D221E9}"/>
              </a:ext>
            </a:extLst>
          </p:cNvPr>
          <p:cNvPicPr>
            <a:picLocks noChangeAspect="1"/>
          </p:cNvPicPr>
          <p:nvPr/>
        </p:nvPicPr>
        <p:blipFill>
          <a:blip r:embed="rId4"/>
          <a:stretch>
            <a:fillRect/>
          </a:stretch>
        </p:blipFill>
        <p:spPr>
          <a:xfrm>
            <a:off x="5259393" y="1875888"/>
            <a:ext cx="4475598" cy="3200400"/>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1963073"/>
            <a:ext cx="3657600" cy="835756"/>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Utilisez les options de recherche pour trouver une liste enregistrée particulière. Cliquez sur </a:t>
            </a:r>
            <a:r>
              <a:rPr kumimoji="0" lang="fr" sz="16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Rechercher</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0903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0" y="4433100"/>
            <a:ext cx="3657600" cy="1794928"/>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a:ea typeface="+mn-ea"/>
                <a:cs typeface="+mn-cs"/>
              </a:rPr>
              <a:t>Cliquez sur le menu kebab pour :</a:t>
            </a:r>
          </a:p>
          <a:p>
            <a:pPr marL="45720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a:ln>
                  <a:noFill/>
                </a:ln>
                <a:solidFill>
                  <a:prstClr val="black"/>
                </a:solidFill>
                <a:effectLst/>
                <a:uLnTx/>
                <a:uFillTx/>
                <a:latin typeface="Univers Condensed Light"/>
                <a:ea typeface="+mn-ea"/>
                <a:cs typeface="+mn-cs"/>
                <a:sym typeface="Arial Narrow"/>
              </a:rPr>
              <a:t>Ajoutez une liste enregistrée au panier.</a:t>
            </a:r>
            <a:endParaRPr kumimoji="0" lang="en-US" sz="1600" b="0" i="0" u="none" strike="noStrike" kern="1200" cap="none" spc="0" normalizeH="0" baseline="0" noProof="0">
              <a:ln>
                <a:noFill/>
              </a:ln>
              <a:solidFill>
                <a:prstClr val="black"/>
              </a:solidFill>
              <a:effectLst/>
              <a:uLnTx/>
              <a:uFillTx/>
              <a:latin typeface="Univers Condensed Light"/>
              <a:ea typeface="+mn-ea"/>
              <a:cs typeface="+mn-cs"/>
            </a:endParaRPr>
          </a:p>
          <a:p>
            <a:pPr marL="45720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a:ln>
                  <a:noFill/>
                </a:ln>
                <a:solidFill>
                  <a:prstClr val="black"/>
                </a:solidFill>
                <a:effectLst/>
                <a:uLnTx/>
                <a:uFillTx/>
                <a:latin typeface="Univers Condensed Light"/>
                <a:ea typeface="+mn-ea"/>
                <a:cs typeface="+mn-cs"/>
                <a:sym typeface="Arial Narrow"/>
              </a:rPr>
              <a:t>Marquez une liste enregistrée comme favorite ou retirez-la des favoris.</a:t>
            </a:r>
            <a:endParaRPr kumimoji="0" lang="en-US" sz="1600" b="0" i="0" u="none" strike="noStrike" kern="1200" cap="none" spc="0" normalizeH="0" baseline="0" noProof="0">
              <a:ln>
                <a:noFill/>
              </a:ln>
              <a:solidFill>
                <a:prstClr val="black"/>
              </a:solidFill>
              <a:effectLst/>
              <a:uLnTx/>
              <a:uFillTx/>
              <a:latin typeface="Univers Condensed Light"/>
              <a:ea typeface="+mn-ea"/>
              <a:cs typeface="+mn-cs"/>
            </a:endParaRPr>
          </a:p>
          <a:p>
            <a:pPr marL="45720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a:ln>
                  <a:noFill/>
                </a:ln>
                <a:solidFill>
                  <a:prstClr val="black"/>
                </a:solidFill>
                <a:effectLst/>
                <a:uLnTx/>
                <a:uFillTx/>
                <a:latin typeface="Univers Condensed Light"/>
                <a:ea typeface="+mn-ea"/>
                <a:cs typeface="+mn-cs"/>
                <a:sym typeface="Arial Narrow"/>
              </a:rPr>
              <a:t>Dupliquer une liste enregistrée.</a:t>
            </a:r>
            <a:endParaRPr kumimoji="0" lang="en-US" sz="1600" b="0" i="0" u="none" strike="noStrike" kern="1200" cap="none" spc="0" normalizeH="0" baseline="0" noProof="0">
              <a:ln>
                <a:noFill/>
              </a:ln>
              <a:solidFill>
                <a:prstClr val="black"/>
              </a:solidFill>
              <a:effectLst/>
              <a:uLnTx/>
              <a:uFillTx/>
              <a:latin typeface="Univers Condensed Light"/>
              <a:ea typeface="+mn-ea"/>
              <a:cs typeface="+mn-cs"/>
            </a:endParaRPr>
          </a:p>
          <a:p>
            <a:pPr marL="45720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1600" b="0" i="0" u="none" strike="noStrike" kern="1200" cap="none" spc="0" normalizeH="0" baseline="0" noProof="0">
                <a:ln>
                  <a:noFill/>
                </a:ln>
                <a:solidFill>
                  <a:prstClr val="black"/>
                </a:solidFill>
                <a:effectLst/>
                <a:uLnTx/>
                <a:uFillTx/>
                <a:latin typeface="Univers Condensed Light"/>
                <a:ea typeface="+mn-ea"/>
                <a:cs typeface="+mn-cs"/>
                <a:sym typeface="Arial Narrow"/>
              </a:rPr>
              <a:t>Supprimer une liste enregistrée.</a:t>
            </a:r>
            <a:endParaRPr kumimoji="0" lang="en-US" sz="1600" b="0" i="0" u="none" strike="noStrike" kern="1200" cap="none" spc="0" normalizeH="0" baseline="0" noProof="0">
              <a:ln>
                <a:noFill/>
              </a:ln>
              <a:solidFill>
                <a:prstClr val="black"/>
              </a:solidFill>
              <a:effectLst/>
              <a:uLnTx/>
              <a:uFillTx/>
              <a:latin typeface="Univers Condensed Light"/>
              <a:ea typeface="+mn-ea"/>
              <a:cs typeface="+mn-cs"/>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437905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47" name="Oval 46">
            <a:extLst>
              <a:ext uri="{FF2B5EF4-FFF2-40B4-BE49-F238E27FC236}">
                <a16:creationId xmlns:a16="http://schemas.microsoft.com/office/drawing/2014/main" id="{1091041D-1274-5C7A-E778-2977C5F9D2C7}"/>
              </a:ext>
            </a:extLst>
          </p:cNvPr>
          <p:cNvSpPr/>
          <p:nvPr/>
        </p:nvSpPr>
        <p:spPr>
          <a:xfrm>
            <a:off x="8852092" y="18911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4" name="object 6">
            <a:extLst>
              <a:ext uri="{FF2B5EF4-FFF2-40B4-BE49-F238E27FC236}">
                <a16:creationId xmlns:a16="http://schemas.microsoft.com/office/drawing/2014/main" id="{440FEC04-3249-6D48-0ED5-DE0712B3AAF5}"/>
              </a:ext>
            </a:extLst>
          </p:cNvPr>
          <p:cNvSpPr txBox="1"/>
          <p:nvPr/>
        </p:nvSpPr>
        <p:spPr>
          <a:xfrm>
            <a:off x="1408420" y="2938834"/>
            <a:ext cx="3657600" cy="55260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créer une nouvelle liste enregistrée, cliquez sur </a:t>
            </a: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Créer une liste</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5" name="Oval 44">
            <a:extLst>
              <a:ext uri="{FF2B5EF4-FFF2-40B4-BE49-F238E27FC236}">
                <a16:creationId xmlns:a16="http://schemas.microsoft.com/office/drawing/2014/main" id="{CD460C5C-4E4A-F666-7CFA-B9FE23A6DECB}"/>
              </a:ext>
            </a:extLst>
          </p:cNvPr>
          <p:cNvSpPr/>
          <p:nvPr/>
        </p:nvSpPr>
        <p:spPr>
          <a:xfrm>
            <a:off x="771985" y="288479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46" name="object 5">
            <a:extLst>
              <a:ext uri="{FF2B5EF4-FFF2-40B4-BE49-F238E27FC236}">
                <a16:creationId xmlns:a16="http://schemas.microsoft.com/office/drawing/2014/main" id="{895E196C-6715-B082-63E0-43AB634175D7}"/>
              </a:ext>
            </a:extLst>
          </p:cNvPr>
          <p:cNvSpPr txBox="1">
            <a:spLocks/>
          </p:cNvSpPr>
          <p:nvPr/>
        </p:nvSpPr>
        <p:spPr>
          <a:xfrm>
            <a:off x="1008654" y="415606"/>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LISTES ENREGISTRÉES</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j-ea"/>
                <a:cs typeface="+mn-cs"/>
              </a:rPr>
              <a:t>CRÉER ET RECHERCHER</a:t>
            </a:r>
          </a:p>
        </p:txBody>
      </p:sp>
      <p:sp>
        <p:nvSpPr>
          <p:cNvPr id="50" name="Oval 49">
            <a:extLst>
              <a:ext uri="{FF2B5EF4-FFF2-40B4-BE49-F238E27FC236}">
                <a16:creationId xmlns:a16="http://schemas.microsoft.com/office/drawing/2014/main" id="{519475CA-C93B-BB2F-E337-E274C8446673}"/>
              </a:ext>
            </a:extLst>
          </p:cNvPr>
          <p:cNvSpPr/>
          <p:nvPr/>
        </p:nvSpPr>
        <p:spPr>
          <a:xfrm>
            <a:off x="7131541" y="415966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pic>
        <p:nvPicPr>
          <p:cNvPr id="14" name="Picture 13">
            <a:hlinkClick r:id="rId6" action="ppaction://hlinksldjump"/>
            <a:extLst>
              <a:ext uri="{FF2B5EF4-FFF2-40B4-BE49-F238E27FC236}">
                <a16:creationId xmlns:a16="http://schemas.microsoft.com/office/drawing/2014/main" id="{F793515C-7608-DD4C-FAF8-0015EC0B06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0" name="Oval 29">
            <a:extLst>
              <a:ext uri="{FF2B5EF4-FFF2-40B4-BE49-F238E27FC236}">
                <a16:creationId xmlns:a16="http://schemas.microsoft.com/office/drawing/2014/main" id="{CE9AFDC9-603A-9FAD-F109-74BE9EC67F79}"/>
              </a:ext>
            </a:extLst>
          </p:cNvPr>
          <p:cNvSpPr/>
          <p:nvPr/>
        </p:nvSpPr>
        <p:spPr>
          <a:xfrm>
            <a:off x="9547603" y="322278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4" name="Rectangle 3">
            <a:extLst>
              <a:ext uri="{FF2B5EF4-FFF2-40B4-BE49-F238E27FC236}">
                <a16:creationId xmlns:a16="http://schemas.microsoft.com/office/drawing/2014/main" id="{9C6005C5-26AA-8B01-27C5-ED76A464B340}"/>
              </a:ext>
            </a:extLst>
          </p:cNvPr>
          <p:cNvSpPr/>
          <p:nvPr/>
        </p:nvSpPr>
        <p:spPr>
          <a:xfrm>
            <a:off x="9433287" y="180549"/>
            <a:ext cx="2612268"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la création d'une liste enregistrée,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8"/>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9" name="Graphic 8" descr="Commentaire Ajouter avec remplissage uni">
            <a:extLst>
              <a:ext uri="{FF2B5EF4-FFF2-40B4-BE49-F238E27FC236}">
                <a16:creationId xmlns:a16="http://schemas.microsoft.com/office/drawing/2014/main" id="{15B9AC20-35B6-6E38-2314-538C85782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5953" y="102593"/>
            <a:ext cx="986909" cy="986909"/>
          </a:xfrm>
          <a:prstGeom prst="rect">
            <a:avLst/>
          </a:prstGeom>
        </p:spPr>
      </p:pic>
      <p:sp>
        <p:nvSpPr>
          <p:cNvPr id="10" name="object 6">
            <a:extLst>
              <a:ext uri="{FF2B5EF4-FFF2-40B4-BE49-F238E27FC236}">
                <a16:creationId xmlns:a16="http://schemas.microsoft.com/office/drawing/2014/main" id="{4440F0C3-0298-42E1-28C1-CE62359DF71F}"/>
              </a:ext>
            </a:extLst>
          </p:cNvPr>
          <p:cNvSpPr txBox="1"/>
          <p:nvPr/>
        </p:nvSpPr>
        <p:spPr>
          <a:xfrm>
            <a:off x="1408420" y="3669486"/>
            <a:ext cx="3657600" cy="55260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Lors de la création d'une liste enregistrée, vous pouvez associer vos équipements enregistrés.</a:t>
            </a:r>
            <a:endParaRPr kumimoji="0" lang="en-US" sz="16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2" name="Oval 11">
            <a:extLst>
              <a:ext uri="{FF2B5EF4-FFF2-40B4-BE49-F238E27FC236}">
                <a16:creationId xmlns:a16="http://schemas.microsoft.com/office/drawing/2014/main" id="{AE8A1FC7-BC5E-DEF3-04C5-368DE5BB92F5}"/>
              </a:ext>
            </a:extLst>
          </p:cNvPr>
          <p:cNvSpPr/>
          <p:nvPr/>
        </p:nvSpPr>
        <p:spPr>
          <a:xfrm>
            <a:off x="771985" y="361544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15" name="Oval 14">
            <a:extLst>
              <a:ext uri="{FF2B5EF4-FFF2-40B4-BE49-F238E27FC236}">
                <a16:creationId xmlns:a16="http://schemas.microsoft.com/office/drawing/2014/main" id="{9B67F38C-B8CD-5A01-97A9-07030F9D7CD3}"/>
              </a:ext>
            </a:extLst>
          </p:cNvPr>
          <p:cNvSpPr/>
          <p:nvPr/>
        </p:nvSpPr>
        <p:spPr>
          <a:xfrm>
            <a:off x="9595305" y="394737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Tree>
    <p:extLst>
      <p:ext uri="{BB962C8B-B14F-4D97-AF65-F5344CB8AC3E}">
        <p14:creationId xmlns:p14="http://schemas.microsoft.com/office/powerpoint/2010/main" val="3833916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079A250-3ABC-7B64-454B-A7B1CC718BDC}"/>
              </a:ext>
            </a:extLst>
          </p:cNvPr>
          <p:cNvGrpSpPr>
            <a:grpSpLocks noChangeAspect="1"/>
          </p:cNvGrpSpPr>
          <p:nvPr/>
        </p:nvGrpSpPr>
        <p:grpSpPr>
          <a:xfrm>
            <a:off x="5778210" y="1976013"/>
            <a:ext cx="4321998" cy="4114800"/>
            <a:chOff x="12385330" y="1158319"/>
            <a:chExt cx="4497532" cy="4281919"/>
          </a:xfrm>
          <a:effectLst>
            <a:outerShdw blurRad="50800" dist="38100" dir="5400000" algn="t" rotWithShape="0">
              <a:prstClr val="black">
                <a:alpha val="40000"/>
              </a:prstClr>
            </a:outerShdw>
          </a:effectLst>
        </p:grpSpPr>
        <p:pic>
          <p:nvPicPr>
            <p:cNvPr id="23" name="Picture 22" descr="Capture d'écran d'un ordinateur&#10;&#10;Description générée automatiquement">
              <a:extLst>
                <a:ext uri="{FF2B5EF4-FFF2-40B4-BE49-F238E27FC236}">
                  <a16:creationId xmlns:a16="http://schemas.microsoft.com/office/drawing/2014/main" id="{8720E95D-9513-6419-A2FD-910478E87817}"/>
                </a:ext>
              </a:extLst>
            </p:cNvPr>
            <p:cNvPicPr>
              <a:picLocks noChangeAspect="1"/>
            </p:cNvPicPr>
            <p:nvPr/>
          </p:nvPicPr>
          <p:blipFill>
            <a:blip r:embed="rId3"/>
            <a:stretch>
              <a:fillRect/>
            </a:stretch>
          </p:blipFill>
          <p:spPr>
            <a:xfrm>
              <a:off x="12385330" y="1158319"/>
              <a:ext cx="4497532" cy="4281919"/>
            </a:xfrm>
            <a:prstGeom prst="rect">
              <a:avLst/>
            </a:prstGeom>
            <a:ln>
              <a:noFill/>
            </a:ln>
            <a:effectLst/>
          </p:spPr>
        </p:pic>
        <p:pic>
          <p:nvPicPr>
            <p:cNvPr id="24" name="Picture 23">
              <a:extLst>
                <a:ext uri="{FF2B5EF4-FFF2-40B4-BE49-F238E27FC236}">
                  <a16:creationId xmlns:a16="http://schemas.microsoft.com/office/drawing/2014/main" id="{E0D77A96-914C-1B1E-63F1-A9968B1060A4}"/>
                </a:ext>
              </a:extLst>
            </p:cNvPr>
            <p:cNvPicPr>
              <a:picLocks noChangeAspect="1"/>
            </p:cNvPicPr>
            <p:nvPr/>
          </p:nvPicPr>
          <p:blipFill>
            <a:blip r:embed="rId4"/>
            <a:stretch>
              <a:fillRect/>
            </a:stretch>
          </p:blipFill>
          <p:spPr>
            <a:xfrm>
              <a:off x="14366042" y="3614660"/>
              <a:ext cx="651839" cy="135653"/>
            </a:xfrm>
            <a:prstGeom prst="rect">
              <a:avLst/>
            </a:prstGeom>
            <a:ln>
              <a:noFill/>
            </a:ln>
          </p:spPr>
        </p:pic>
        <p:pic>
          <p:nvPicPr>
            <p:cNvPr id="26" name="Picture 25">
              <a:extLst>
                <a:ext uri="{FF2B5EF4-FFF2-40B4-BE49-F238E27FC236}">
                  <a16:creationId xmlns:a16="http://schemas.microsoft.com/office/drawing/2014/main" id="{19D34391-DDA8-CF21-4147-79A550BEEFF7}"/>
                </a:ext>
              </a:extLst>
            </p:cNvPr>
            <p:cNvPicPr>
              <a:picLocks noChangeAspect="1"/>
            </p:cNvPicPr>
            <p:nvPr/>
          </p:nvPicPr>
          <p:blipFill>
            <a:blip r:embed="rId4"/>
            <a:stretch>
              <a:fillRect/>
            </a:stretch>
          </p:blipFill>
          <p:spPr>
            <a:xfrm>
              <a:off x="14366042" y="3850417"/>
              <a:ext cx="651839" cy="135653"/>
            </a:xfrm>
            <a:prstGeom prst="rect">
              <a:avLst/>
            </a:prstGeom>
            <a:ln>
              <a:noFill/>
            </a:ln>
          </p:spPr>
        </p:pic>
        <p:pic>
          <p:nvPicPr>
            <p:cNvPr id="27" name="Picture 26">
              <a:extLst>
                <a:ext uri="{FF2B5EF4-FFF2-40B4-BE49-F238E27FC236}">
                  <a16:creationId xmlns:a16="http://schemas.microsoft.com/office/drawing/2014/main" id="{D1892984-92B1-14C5-31CA-A73F4AE00BBF}"/>
                </a:ext>
              </a:extLst>
            </p:cNvPr>
            <p:cNvPicPr>
              <a:picLocks noChangeAspect="1"/>
            </p:cNvPicPr>
            <p:nvPr/>
          </p:nvPicPr>
          <p:blipFill>
            <a:blip r:embed="rId4"/>
            <a:stretch>
              <a:fillRect/>
            </a:stretch>
          </p:blipFill>
          <p:spPr>
            <a:xfrm>
              <a:off x="14366042" y="4091198"/>
              <a:ext cx="651839" cy="135653"/>
            </a:xfrm>
            <a:prstGeom prst="rect">
              <a:avLst/>
            </a:prstGeom>
            <a:ln>
              <a:noFill/>
            </a:ln>
          </p:spPr>
        </p:pic>
        <p:pic>
          <p:nvPicPr>
            <p:cNvPr id="28" name="Picture 27">
              <a:extLst>
                <a:ext uri="{FF2B5EF4-FFF2-40B4-BE49-F238E27FC236}">
                  <a16:creationId xmlns:a16="http://schemas.microsoft.com/office/drawing/2014/main" id="{0C1389FB-FDDF-F5E4-6116-2D347C1BB47C}"/>
                </a:ext>
              </a:extLst>
            </p:cNvPr>
            <p:cNvPicPr>
              <a:picLocks noChangeAspect="1"/>
            </p:cNvPicPr>
            <p:nvPr/>
          </p:nvPicPr>
          <p:blipFill>
            <a:blip r:embed="rId4"/>
            <a:stretch>
              <a:fillRect/>
            </a:stretch>
          </p:blipFill>
          <p:spPr>
            <a:xfrm>
              <a:off x="14366042" y="4331979"/>
              <a:ext cx="651839" cy="135653"/>
            </a:xfrm>
            <a:prstGeom prst="rect">
              <a:avLst/>
            </a:prstGeom>
            <a:ln>
              <a:noFill/>
            </a:ln>
          </p:spPr>
        </p:pic>
        <p:pic>
          <p:nvPicPr>
            <p:cNvPr id="32" name="Picture 31">
              <a:extLst>
                <a:ext uri="{FF2B5EF4-FFF2-40B4-BE49-F238E27FC236}">
                  <a16:creationId xmlns:a16="http://schemas.microsoft.com/office/drawing/2014/main" id="{62E6F324-B8A4-7A8F-D1AB-03CBEE240E42}"/>
                </a:ext>
              </a:extLst>
            </p:cNvPr>
            <p:cNvPicPr>
              <a:picLocks noChangeAspect="1"/>
            </p:cNvPicPr>
            <p:nvPr/>
          </p:nvPicPr>
          <p:blipFill>
            <a:blip r:embed="rId4"/>
            <a:stretch>
              <a:fillRect/>
            </a:stretch>
          </p:blipFill>
          <p:spPr>
            <a:xfrm>
              <a:off x="14366042" y="4572760"/>
              <a:ext cx="651839" cy="135653"/>
            </a:xfrm>
            <a:prstGeom prst="rect">
              <a:avLst/>
            </a:prstGeom>
            <a:ln>
              <a:noFill/>
            </a:ln>
          </p:spPr>
        </p:pic>
        <p:pic>
          <p:nvPicPr>
            <p:cNvPr id="33" name="Picture 32">
              <a:extLst>
                <a:ext uri="{FF2B5EF4-FFF2-40B4-BE49-F238E27FC236}">
                  <a16:creationId xmlns:a16="http://schemas.microsoft.com/office/drawing/2014/main" id="{AD0B2EA6-660A-E582-FF97-EFED490E91BA}"/>
                </a:ext>
              </a:extLst>
            </p:cNvPr>
            <p:cNvPicPr>
              <a:picLocks noChangeAspect="1"/>
            </p:cNvPicPr>
            <p:nvPr/>
          </p:nvPicPr>
          <p:blipFill>
            <a:blip r:embed="rId4"/>
            <a:stretch>
              <a:fillRect/>
            </a:stretch>
          </p:blipFill>
          <p:spPr>
            <a:xfrm>
              <a:off x="14366042" y="4823589"/>
              <a:ext cx="651839" cy="135653"/>
            </a:xfrm>
            <a:prstGeom prst="rect">
              <a:avLst/>
            </a:prstGeom>
            <a:ln>
              <a:noFill/>
            </a:ln>
          </p:spPr>
        </p:pic>
      </p:grpSp>
      <p:pic>
        <p:nvPicPr>
          <p:cNvPr id="31" name="Picture 30">
            <a:extLst>
              <a:ext uri="{FF2B5EF4-FFF2-40B4-BE49-F238E27FC236}">
                <a16:creationId xmlns:a16="http://schemas.microsoft.com/office/drawing/2014/main" id="{3BDD66DC-F5D7-EEDC-E91C-294B15ED9F6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611881" y="3901172"/>
            <a:ext cx="1534504" cy="1365568"/>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1959277"/>
            <a:ext cx="3749040" cy="620760"/>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a:ea typeface="+mn-ea"/>
                <a:cs typeface="+mn-cs"/>
              </a:rPr>
              <a:t>La vue</a:t>
            </a:r>
            <a:r>
              <a:rPr kumimoji="0" lang="fr" b="1" i="0" u="none" strike="noStrike" kern="1200" cap="none" spc="0" normalizeH="0" baseline="0" noProof="0" dirty="0">
                <a:ln>
                  <a:noFill/>
                </a:ln>
                <a:solidFill>
                  <a:prstClr val="black"/>
                </a:solidFill>
                <a:effectLst/>
                <a:uLnTx/>
                <a:uFillTx/>
                <a:latin typeface="Univers Condensed Light"/>
                <a:ea typeface="+mn-ea"/>
                <a:cs typeface="+mn-cs"/>
              </a:rPr>
              <a:t>  Gérer </a:t>
            </a:r>
            <a:r>
              <a:rPr kumimoji="0" lang="fr" b="0" i="0" u="none" strike="noStrike" kern="1200" cap="none" spc="0" normalizeH="0" baseline="0" noProof="0" dirty="0">
                <a:ln>
                  <a:noFill/>
                </a:ln>
                <a:solidFill>
                  <a:prstClr val="black"/>
                </a:solidFill>
                <a:effectLst/>
                <a:uLnTx/>
                <a:uFillTx/>
                <a:latin typeface="Univers Condensed Light"/>
                <a:ea typeface="+mn-ea"/>
                <a:cs typeface="+mn-cs"/>
              </a:rPr>
              <a:t>vous permet d'afficher uniquement vos listes et/ou listes favorites.</a:t>
            </a:r>
            <a:endParaRPr kumimoji="0" lang="en-US" b="0" i="0" u="none" strike="noStrike" kern="1200" cap="none" spc="0" normalizeH="0" baseline="0" noProof="0" dirty="0">
              <a:ln>
                <a:noFill/>
              </a:ln>
              <a:solidFill>
                <a:prstClr val="black"/>
              </a:solidFill>
              <a:effectLst/>
              <a:uLnTx/>
              <a:uFillTx/>
              <a:latin typeface="Univers Condensed Light"/>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10800000">
            <a:off x="-2562" y="1798537"/>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90523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2661886"/>
            <a:ext cx="3749040" cy="939309"/>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a:ea typeface="+mn-ea"/>
                <a:cs typeface="+mn-cs"/>
              </a:rPr>
              <a:t>Cliquez sur le nom d'une liste enregistrée pour afficher, ajouter, modifier des éléments ou associer un équipement.</a:t>
            </a:r>
            <a:endParaRPr kumimoji="0" lang="en-US" b="0" i="0" u="none" strike="noStrike" kern="1200" cap="none" spc="0" normalizeH="0" baseline="0" noProof="0">
              <a:ln>
                <a:noFill/>
              </a:ln>
              <a:solidFill>
                <a:prstClr val="black"/>
              </a:solidFill>
              <a:effectLst/>
              <a:uLnTx/>
              <a:uFillTx/>
              <a:latin typeface="Univers Condensed Light"/>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260784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 name="object 6">
            <a:extLst>
              <a:ext uri="{FF2B5EF4-FFF2-40B4-BE49-F238E27FC236}">
                <a16:creationId xmlns:a16="http://schemas.microsoft.com/office/drawing/2014/main" id="{D1AC66BF-4632-34A1-C3B7-35534D42119E}"/>
              </a:ext>
            </a:extLst>
          </p:cNvPr>
          <p:cNvSpPr txBox="1"/>
          <p:nvPr/>
        </p:nvSpPr>
        <p:spPr>
          <a:xfrm>
            <a:off x="1408421" y="3644632"/>
            <a:ext cx="3749040" cy="1257858"/>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a:ea typeface="+mn-ea"/>
                <a:cs typeface="+mn-cs"/>
              </a:rPr>
              <a:t>Cliquez sur l'icône des paramètres pour renommer la liste selon vos besoins et utilisez le bouton bascule pour passer de Public à Privé.</a:t>
            </a:r>
            <a:endParaRPr kumimoji="0" lang="en-US" b="0" i="0" u="none" strike="noStrike" kern="1200" cap="none" spc="0" normalizeH="0" baseline="0" noProof="0">
              <a:ln>
                <a:noFill/>
              </a:ln>
              <a:solidFill>
                <a:prstClr val="black"/>
              </a:solidFill>
              <a:effectLst/>
              <a:uLnTx/>
              <a:uFillTx/>
              <a:latin typeface="Univers Condensed Light"/>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78E2D0B4-F1C4-8441-DE00-02784CFD9D38}"/>
              </a:ext>
            </a:extLst>
          </p:cNvPr>
          <p:cNvSpPr/>
          <p:nvPr/>
        </p:nvSpPr>
        <p:spPr>
          <a:xfrm>
            <a:off x="771985" y="359059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7" name="object 6">
            <a:extLst>
              <a:ext uri="{FF2B5EF4-FFF2-40B4-BE49-F238E27FC236}">
                <a16:creationId xmlns:a16="http://schemas.microsoft.com/office/drawing/2014/main" id="{78E8544E-5F1F-1D90-1DE1-0634E7810EA1}"/>
              </a:ext>
            </a:extLst>
          </p:cNvPr>
          <p:cNvSpPr txBox="1"/>
          <p:nvPr/>
        </p:nvSpPr>
        <p:spPr>
          <a:xfrm>
            <a:off x="1408421" y="4958784"/>
            <a:ext cx="374904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Cliquez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Ajouter tout au panier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ajouter tous les articles de la liste au panier s'ils sont prêts à l'achat.</a:t>
            </a:r>
          </a:p>
        </p:txBody>
      </p:sp>
      <p:sp>
        <p:nvSpPr>
          <p:cNvPr id="18" name="Oval 17">
            <a:extLst>
              <a:ext uri="{FF2B5EF4-FFF2-40B4-BE49-F238E27FC236}">
                <a16:creationId xmlns:a16="http://schemas.microsoft.com/office/drawing/2014/main" id="{F9D7D30A-0CBE-9723-128E-B6A4535A04CF}"/>
              </a:ext>
            </a:extLst>
          </p:cNvPr>
          <p:cNvSpPr/>
          <p:nvPr/>
        </p:nvSpPr>
        <p:spPr>
          <a:xfrm>
            <a:off x="771985" y="490474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5" name="Oval 54">
            <a:extLst>
              <a:ext uri="{FF2B5EF4-FFF2-40B4-BE49-F238E27FC236}">
                <a16:creationId xmlns:a16="http://schemas.microsoft.com/office/drawing/2014/main" id="{8A0457F9-494B-2024-DC94-CED1492027E6}"/>
              </a:ext>
            </a:extLst>
          </p:cNvPr>
          <p:cNvSpPr/>
          <p:nvPr/>
        </p:nvSpPr>
        <p:spPr>
          <a:xfrm>
            <a:off x="5660525" y="376555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58" name="object 5">
            <a:extLst>
              <a:ext uri="{FF2B5EF4-FFF2-40B4-BE49-F238E27FC236}">
                <a16:creationId xmlns:a16="http://schemas.microsoft.com/office/drawing/2014/main" id="{1B8C89E9-3246-2FF9-2096-A4FF40ABC242}"/>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LISTES ENREGISTRÉES</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j-ea"/>
                <a:cs typeface="+mn-cs"/>
              </a:rPr>
              <a:t>AFFICHER, AJOUTER ET MODIFIER</a:t>
            </a:r>
          </a:p>
        </p:txBody>
      </p:sp>
      <p:sp>
        <p:nvSpPr>
          <p:cNvPr id="59" name="TextBox 58">
            <a:extLst>
              <a:ext uri="{FF2B5EF4-FFF2-40B4-BE49-F238E27FC236}">
                <a16:creationId xmlns:a16="http://schemas.microsoft.com/office/drawing/2014/main" id="{9EDCC1DA-D6D7-2BF0-FCCE-6EEFBECD0AB2}"/>
              </a:ext>
            </a:extLst>
          </p:cNvPr>
          <p:cNvSpPr txBox="1"/>
          <p:nvPr/>
        </p:nvSpPr>
        <p:spPr>
          <a:xfrm>
            <a:off x="719196" y="4853105"/>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12</a:t>
            </a:r>
          </a:p>
        </p:txBody>
      </p:sp>
      <p:pic>
        <p:nvPicPr>
          <p:cNvPr id="25" name="Picture 24">
            <a:hlinkClick r:id="rId7" action="ppaction://hlinksldjump"/>
            <a:extLst>
              <a:ext uri="{FF2B5EF4-FFF2-40B4-BE49-F238E27FC236}">
                <a16:creationId xmlns:a16="http://schemas.microsoft.com/office/drawing/2014/main" id="{BC43E862-F6A0-DBB2-73F1-453BBBD9DE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9" name="TextBox 28">
            <a:extLst>
              <a:ext uri="{FF2B5EF4-FFF2-40B4-BE49-F238E27FC236}">
                <a16:creationId xmlns:a16="http://schemas.microsoft.com/office/drawing/2014/main" id="{4E029E64-D9AD-A220-0086-226684A030B1}"/>
              </a:ext>
            </a:extLst>
          </p:cNvPr>
          <p:cNvSpPr txBox="1"/>
          <p:nvPr/>
        </p:nvSpPr>
        <p:spPr>
          <a:xfrm>
            <a:off x="771985" y="5950656"/>
            <a:ext cx="42917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0" i="1"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*Les articles de la liste peuvent également être sélectionnés individuellement et ajoutés au panier.</a:t>
            </a:r>
            <a:endParaRPr kumimoji="0" lang="en-US" sz="1100" b="0" i="1"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2" name="TextBox 11">
            <a:extLst>
              <a:ext uri="{FF2B5EF4-FFF2-40B4-BE49-F238E27FC236}">
                <a16:creationId xmlns:a16="http://schemas.microsoft.com/office/drawing/2014/main" id="{1B984D54-9A1F-43F1-C441-E2420C9BE616}"/>
              </a:ext>
            </a:extLst>
          </p:cNvPr>
          <p:cNvSpPr txBox="1"/>
          <p:nvPr/>
        </p:nvSpPr>
        <p:spPr>
          <a:xfrm>
            <a:off x="719196" y="3550511"/>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11</a:t>
            </a:r>
          </a:p>
        </p:txBody>
      </p:sp>
      <p:pic>
        <p:nvPicPr>
          <p:cNvPr id="9" name="Picture 8">
            <a:extLst>
              <a:ext uri="{FF2B5EF4-FFF2-40B4-BE49-F238E27FC236}">
                <a16:creationId xmlns:a16="http://schemas.microsoft.com/office/drawing/2014/main" id="{B2680E71-FB88-0000-05FF-7C08B5AE824E}"/>
              </a:ext>
            </a:extLst>
          </p:cNvPr>
          <p:cNvPicPr>
            <a:picLocks noChangeAspect="1"/>
          </p:cNvPicPr>
          <p:nvPr/>
        </p:nvPicPr>
        <p:blipFill>
          <a:blip r:embed="rId9"/>
          <a:stretch>
            <a:fillRect/>
          </a:stretch>
        </p:blipFill>
        <p:spPr>
          <a:xfrm>
            <a:off x="8926892" y="4339978"/>
            <a:ext cx="3046590" cy="1851179"/>
          </a:xfrm>
          <a:prstGeom prst="rect">
            <a:avLst/>
          </a:prstGeom>
          <a:ln>
            <a:noFill/>
          </a:ln>
          <a:effectLst>
            <a:outerShdw blurRad="50800" dist="38100" dir="5400000" algn="t" rotWithShape="0">
              <a:prstClr val="black">
                <a:alpha val="40000"/>
              </a:prstClr>
            </a:outerShdw>
          </a:effectLst>
        </p:spPr>
      </p:pic>
      <p:grpSp>
        <p:nvGrpSpPr>
          <p:cNvPr id="22" name="Group 21">
            <a:extLst>
              <a:ext uri="{FF2B5EF4-FFF2-40B4-BE49-F238E27FC236}">
                <a16:creationId xmlns:a16="http://schemas.microsoft.com/office/drawing/2014/main" id="{52F8ADB8-0E0F-40E8-A015-A049A05DB004}"/>
              </a:ext>
            </a:extLst>
          </p:cNvPr>
          <p:cNvGrpSpPr/>
          <p:nvPr/>
        </p:nvGrpSpPr>
        <p:grpSpPr>
          <a:xfrm>
            <a:off x="10953258" y="5307051"/>
            <a:ext cx="548640" cy="369332"/>
            <a:chOff x="7870674" y="4110105"/>
            <a:chExt cx="548640" cy="369332"/>
          </a:xfrm>
        </p:grpSpPr>
        <p:sp>
          <p:nvSpPr>
            <p:cNvPr id="34" name="Oval 33">
              <a:extLst>
                <a:ext uri="{FF2B5EF4-FFF2-40B4-BE49-F238E27FC236}">
                  <a16:creationId xmlns:a16="http://schemas.microsoft.com/office/drawing/2014/main" id="{258D4B9F-0A60-9507-DECA-74681BB4EB92}"/>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6" name="TextBox 35">
              <a:extLst>
                <a:ext uri="{FF2B5EF4-FFF2-40B4-BE49-F238E27FC236}">
                  <a16:creationId xmlns:a16="http://schemas.microsoft.com/office/drawing/2014/main" id="{25DBC645-4E76-A652-48E4-F213149CB058}"/>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12</a:t>
              </a:r>
            </a:p>
          </p:txBody>
        </p:sp>
      </p:grpSp>
      <p:grpSp>
        <p:nvGrpSpPr>
          <p:cNvPr id="37" name="Group 36">
            <a:extLst>
              <a:ext uri="{FF2B5EF4-FFF2-40B4-BE49-F238E27FC236}">
                <a16:creationId xmlns:a16="http://schemas.microsoft.com/office/drawing/2014/main" id="{593B10A5-8249-1C8D-A6F0-2193B736569C}"/>
              </a:ext>
            </a:extLst>
          </p:cNvPr>
          <p:cNvGrpSpPr/>
          <p:nvPr/>
        </p:nvGrpSpPr>
        <p:grpSpPr>
          <a:xfrm>
            <a:off x="11678818" y="4276651"/>
            <a:ext cx="548640" cy="369332"/>
            <a:chOff x="7870674" y="4110105"/>
            <a:chExt cx="548640" cy="369332"/>
          </a:xfrm>
        </p:grpSpPr>
        <p:sp>
          <p:nvSpPr>
            <p:cNvPr id="38" name="Oval 37">
              <a:extLst>
                <a:ext uri="{FF2B5EF4-FFF2-40B4-BE49-F238E27FC236}">
                  <a16:creationId xmlns:a16="http://schemas.microsoft.com/office/drawing/2014/main" id="{E98EC26E-1132-C544-B7F3-D1FA47ACE872}"/>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9" name="TextBox 38">
              <a:extLst>
                <a:ext uri="{FF2B5EF4-FFF2-40B4-BE49-F238E27FC236}">
                  <a16:creationId xmlns:a16="http://schemas.microsoft.com/office/drawing/2014/main" id="{A872AA27-5AC2-D30F-C41C-CE6515C3E37B}"/>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11</a:t>
              </a:r>
            </a:p>
          </p:txBody>
        </p:sp>
      </p:grpSp>
      <p:sp>
        <p:nvSpPr>
          <p:cNvPr id="4" name="Rectangle 3">
            <a:extLst>
              <a:ext uri="{FF2B5EF4-FFF2-40B4-BE49-F238E27FC236}">
                <a16:creationId xmlns:a16="http://schemas.microsoft.com/office/drawing/2014/main" id="{6028DB86-F3A2-2672-2CA9-5F50343032D2}"/>
              </a:ext>
            </a:extLst>
          </p:cNvPr>
          <p:cNvSpPr/>
          <p:nvPr/>
        </p:nvSpPr>
        <p:spPr>
          <a:xfrm>
            <a:off x="9433287" y="180551"/>
            <a:ext cx="2612268"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en savoir plus sur l'ajout de pièces à votre liste,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10"/>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10" name="Graphic 9" descr="Commentaire Ajouter avec remplissage uni">
            <a:extLst>
              <a:ext uri="{FF2B5EF4-FFF2-40B4-BE49-F238E27FC236}">
                <a16:creationId xmlns:a16="http://schemas.microsoft.com/office/drawing/2014/main" id="{1D272EE9-4BBC-C622-4E46-C9FA9AB223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15953" y="102595"/>
            <a:ext cx="986909" cy="986909"/>
          </a:xfrm>
          <a:prstGeom prst="rect">
            <a:avLst/>
          </a:prstGeom>
        </p:spPr>
      </p:pic>
      <p:grpSp>
        <p:nvGrpSpPr>
          <p:cNvPr id="15" name="Group 14">
            <a:extLst>
              <a:ext uri="{FF2B5EF4-FFF2-40B4-BE49-F238E27FC236}">
                <a16:creationId xmlns:a16="http://schemas.microsoft.com/office/drawing/2014/main" id="{AC2CD9E7-DFCD-E06B-09B8-3C1C8FF1F418}"/>
              </a:ext>
            </a:extLst>
          </p:cNvPr>
          <p:cNvGrpSpPr/>
          <p:nvPr/>
        </p:nvGrpSpPr>
        <p:grpSpPr>
          <a:xfrm>
            <a:off x="5498600" y="4914626"/>
            <a:ext cx="548640" cy="369332"/>
            <a:chOff x="7870674" y="4110105"/>
            <a:chExt cx="548640" cy="369332"/>
          </a:xfrm>
        </p:grpSpPr>
        <p:sp>
          <p:nvSpPr>
            <p:cNvPr id="16" name="Oval 15">
              <a:extLst>
                <a:ext uri="{FF2B5EF4-FFF2-40B4-BE49-F238E27FC236}">
                  <a16:creationId xmlns:a16="http://schemas.microsoft.com/office/drawing/2014/main" id="{CD8D4D6E-2A48-64ED-7DE1-56478E20740A}"/>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TextBox 18">
              <a:extLst>
                <a:ext uri="{FF2B5EF4-FFF2-40B4-BE49-F238E27FC236}">
                  <a16:creationId xmlns:a16="http://schemas.microsoft.com/office/drawing/2014/main" id="{EA38629F-FE30-80A9-A74D-AEE7AED35253}"/>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10</a:t>
              </a:r>
            </a:p>
          </p:txBody>
        </p:sp>
      </p:grpSp>
      <p:sp>
        <p:nvSpPr>
          <p:cNvPr id="21" name="TextBox 20">
            <a:extLst>
              <a:ext uri="{FF2B5EF4-FFF2-40B4-BE49-F238E27FC236}">
                <a16:creationId xmlns:a16="http://schemas.microsoft.com/office/drawing/2014/main" id="{36B9218C-F760-329D-8F96-BA868FD158FE}"/>
              </a:ext>
            </a:extLst>
          </p:cNvPr>
          <p:cNvSpPr txBox="1"/>
          <p:nvPr/>
        </p:nvSpPr>
        <p:spPr>
          <a:xfrm>
            <a:off x="719196" y="2559457"/>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10</a:t>
            </a:r>
          </a:p>
        </p:txBody>
      </p:sp>
    </p:spTree>
    <p:extLst>
      <p:ext uri="{BB962C8B-B14F-4D97-AF65-F5344CB8AC3E}">
        <p14:creationId xmlns:p14="http://schemas.microsoft.com/office/powerpoint/2010/main" val="145793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22EBA5-891A-B1A3-E5EF-9DF11F54C2BF}"/>
              </a:ext>
            </a:extLst>
          </p:cNvPr>
          <p:cNvGrpSpPr>
            <a:grpSpLocks noChangeAspect="1"/>
          </p:cNvGrpSpPr>
          <p:nvPr/>
        </p:nvGrpSpPr>
        <p:grpSpPr>
          <a:xfrm>
            <a:off x="5778210" y="1976013"/>
            <a:ext cx="4321998" cy="4114800"/>
            <a:chOff x="12385330" y="1158319"/>
            <a:chExt cx="4497532" cy="4281919"/>
          </a:xfrm>
          <a:effectLst>
            <a:outerShdw blurRad="50800" dist="38100" dir="5400000" algn="t" rotWithShape="0">
              <a:prstClr val="black">
                <a:alpha val="40000"/>
              </a:prstClr>
            </a:outerShdw>
          </a:effectLst>
        </p:grpSpPr>
        <p:pic>
          <p:nvPicPr>
            <p:cNvPr id="12" name="Picture 11" descr="Capture d'écran d'un ordinateur&#10;&#10;Description générée automatiquement">
              <a:extLst>
                <a:ext uri="{FF2B5EF4-FFF2-40B4-BE49-F238E27FC236}">
                  <a16:creationId xmlns:a16="http://schemas.microsoft.com/office/drawing/2014/main" id="{B0F6FD8C-2D43-1423-0F2E-56852FF4F967}"/>
                </a:ext>
              </a:extLst>
            </p:cNvPr>
            <p:cNvPicPr>
              <a:picLocks noChangeAspect="1"/>
            </p:cNvPicPr>
            <p:nvPr/>
          </p:nvPicPr>
          <p:blipFill>
            <a:blip r:embed="rId3"/>
            <a:stretch>
              <a:fillRect/>
            </a:stretch>
          </p:blipFill>
          <p:spPr>
            <a:xfrm>
              <a:off x="12385330" y="1158319"/>
              <a:ext cx="4497532" cy="4281919"/>
            </a:xfrm>
            <a:prstGeom prst="rect">
              <a:avLst/>
            </a:prstGeom>
            <a:ln>
              <a:noFill/>
            </a:ln>
            <a:effectLst/>
          </p:spPr>
        </p:pic>
        <p:pic>
          <p:nvPicPr>
            <p:cNvPr id="19" name="Picture 18">
              <a:extLst>
                <a:ext uri="{FF2B5EF4-FFF2-40B4-BE49-F238E27FC236}">
                  <a16:creationId xmlns:a16="http://schemas.microsoft.com/office/drawing/2014/main" id="{2370FCA0-DD6A-402C-7A53-B36FFD13AB92}"/>
                </a:ext>
              </a:extLst>
            </p:cNvPr>
            <p:cNvPicPr>
              <a:picLocks noChangeAspect="1"/>
            </p:cNvPicPr>
            <p:nvPr/>
          </p:nvPicPr>
          <p:blipFill>
            <a:blip r:embed="rId4"/>
            <a:stretch>
              <a:fillRect/>
            </a:stretch>
          </p:blipFill>
          <p:spPr>
            <a:xfrm>
              <a:off x="14366042" y="3614660"/>
              <a:ext cx="651839" cy="135653"/>
            </a:xfrm>
            <a:prstGeom prst="rect">
              <a:avLst/>
            </a:prstGeom>
            <a:ln>
              <a:noFill/>
            </a:ln>
          </p:spPr>
        </p:pic>
        <p:pic>
          <p:nvPicPr>
            <p:cNvPr id="21" name="Picture 20">
              <a:extLst>
                <a:ext uri="{FF2B5EF4-FFF2-40B4-BE49-F238E27FC236}">
                  <a16:creationId xmlns:a16="http://schemas.microsoft.com/office/drawing/2014/main" id="{87DF00AD-CB88-4495-F05C-88E46484343D}"/>
                </a:ext>
              </a:extLst>
            </p:cNvPr>
            <p:cNvPicPr>
              <a:picLocks noChangeAspect="1"/>
            </p:cNvPicPr>
            <p:nvPr/>
          </p:nvPicPr>
          <p:blipFill>
            <a:blip r:embed="rId4"/>
            <a:stretch>
              <a:fillRect/>
            </a:stretch>
          </p:blipFill>
          <p:spPr>
            <a:xfrm>
              <a:off x="14366042" y="3850417"/>
              <a:ext cx="651839" cy="135653"/>
            </a:xfrm>
            <a:prstGeom prst="rect">
              <a:avLst/>
            </a:prstGeom>
            <a:ln>
              <a:noFill/>
            </a:ln>
          </p:spPr>
        </p:pic>
        <p:pic>
          <p:nvPicPr>
            <p:cNvPr id="22" name="Picture 21">
              <a:extLst>
                <a:ext uri="{FF2B5EF4-FFF2-40B4-BE49-F238E27FC236}">
                  <a16:creationId xmlns:a16="http://schemas.microsoft.com/office/drawing/2014/main" id="{914FA7FD-128F-BEE9-A9EA-02EA9C8DB098}"/>
                </a:ext>
              </a:extLst>
            </p:cNvPr>
            <p:cNvPicPr>
              <a:picLocks noChangeAspect="1"/>
            </p:cNvPicPr>
            <p:nvPr/>
          </p:nvPicPr>
          <p:blipFill>
            <a:blip r:embed="rId4"/>
            <a:stretch>
              <a:fillRect/>
            </a:stretch>
          </p:blipFill>
          <p:spPr>
            <a:xfrm>
              <a:off x="14366042" y="4091198"/>
              <a:ext cx="651839" cy="135653"/>
            </a:xfrm>
            <a:prstGeom prst="rect">
              <a:avLst/>
            </a:prstGeom>
            <a:ln>
              <a:noFill/>
            </a:ln>
          </p:spPr>
        </p:pic>
        <p:pic>
          <p:nvPicPr>
            <p:cNvPr id="23" name="Picture 22">
              <a:extLst>
                <a:ext uri="{FF2B5EF4-FFF2-40B4-BE49-F238E27FC236}">
                  <a16:creationId xmlns:a16="http://schemas.microsoft.com/office/drawing/2014/main" id="{605F92BB-DE05-E0FA-A819-782C688E9B19}"/>
                </a:ext>
              </a:extLst>
            </p:cNvPr>
            <p:cNvPicPr>
              <a:picLocks noChangeAspect="1"/>
            </p:cNvPicPr>
            <p:nvPr/>
          </p:nvPicPr>
          <p:blipFill>
            <a:blip r:embed="rId4"/>
            <a:stretch>
              <a:fillRect/>
            </a:stretch>
          </p:blipFill>
          <p:spPr>
            <a:xfrm>
              <a:off x="14366042" y="4331979"/>
              <a:ext cx="651839" cy="135653"/>
            </a:xfrm>
            <a:prstGeom prst="rect">
              <a:avLst/>
            </a:prstGeom>
            <a:ln>
              <a:noFill/>
            </a:ln>
          </p:spPr>
        </p:pic>
        <p:pic>
          <p:nvPicPr>
            <p:cNvPr id="26" name="Picture 25">
              <a:extLst>
                <a:ext uri="{FF2B5EF4-FFF2-40B4-BE49-F238E27FC236}">
                  <a16:creationId xmlns:a16="http://schemas.microsoft.com/office/drawing/2014/main" id="{AED405A6-1545-C202-339C-7EE55C63F4AB}"/>
                </a:ext>
              </a:extLst>
            </p:cNvPr>
            <p:cNvPicPr>
              <a:picLocks noChangeAspect="1"/>
            </p:cNvPicPr>
            <p:nvPr/>
          </p:nvPicPr>
          <p:blipFill>
            <a:blip r:embed="rId4"/>
            <a:stretch>
              <a:fillRect/>
            </a:stretch>
          </p:blipFill>
          <p:spPr>
            <a:xfrm>
              <a:off x="14366042" y="4572760"/>
              <a:ext cx="651839" cy="135653"/>
            </a:xfrm>
            <a:prstGeom prst="rect">
              <a:avLst/>
            </a:prstGeom>
            <a:ln>
              <a:noFill/>
            </a:ln>
          </p:spPr>
        </p:pic>
        <p:pic>
          <p:nvPicPr>
            <p:cNvPr id="27" name="Picture 26">
              <a:extLst>
                <a:ext uri="{FF2B5EF4-FFF2-40B4-BE49-F238E27FC236}">
                  <a16:creationId xmlns:a16="http://schemas.microsoft.com/office/drawing/2014/main" id="{9F84AA62-E108-AC77-9BA5-71722132FEE1}"/>
                </a:ext>
              </a:extLst>
            </p:cNvPr>
            <p:cNvPicPr>
              <a:picLocks noChangeAspect="1"/>
            </p:cNvPicPr>
            <p:nvPr/>
          </p:nvPicPr>
          <p:blipFill>
            <a:blip r:embed="rId4"/>
            <a:stretch>
              <a:fillRect/>
            </a:stretch>
          </p:blipFill>
          <p:spPr>
            <a:xfrm>
              <a:off x="14366042" y="4823589"/>
              <a:ext cx="651839" cy="135653"/>
            </a:xfrm>
            <a:prstGeom prst="rect">
              <a:avLst/>
            </a:prstGeom>
            <a:ln>
              <a:noFill/>
            </a:ln>
          </p:spPr>
        </p:pic>
      </p:grpSp>
      <p:pic>
        <p:nvPicPr>
          <p:cNvPr id="52" name="Picture 51">
            <a:extLst>
              <a:ext uri="{FF2B5EF4-FFF2-40B4-BE49-F238E27FC236}">
                <a16:creationId xmlns:a16="http://schemas.microsoft.com/office/drawing/2014/main" id="{E43406CE-F1A3-3429-3003-54395593252C}"/>
              </a:ext>
            </a:extLst>
          </p:cNvPr>
          <p:cNvPicPr>
            <a:picLocks noChangeAspect="1"/>
          </p:cNvPicPr>
          <p:nvPr/>
        </p:nvPicPr>
        <p:blipFill>
          <a:blip r:embed="rId5"/>
          <a:stretch>
            <a:fillRect/>
          </a:stretch>
        </p:blipFill>
        <p:spPr>
          <a:xfrm>
            <a:off x="8857574" y="3711045"/>
            <a:ext cx="3099938" cy="2468880"/>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501312"/>
            <a:ext cx="393192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Sélectionnez une liste enregistrée, cliquez sur le menu kebab, puis 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Ajouter au panier</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44727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3761276"/>
            <a:ext cx="393192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Une fenêtre contextuelle de confirmation s'affiche. 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Oui</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pour continuer.</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70723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 name="object 6">
            <a:extLst>
              <a:ext uri="{FF2B5EF4-FFF2-40B4-BE49-F238E27FC236}">
                <a16:creationId xmlns:a16="http://schemas.microsoft.com/office/drawing/2014/main" id="{D1AC66BF-4632-34A1-C3B7-35534D42119E}"/>
              </a:ext>
            </a:extLst>
          </p:cNvPr>
          <p:cNvSpPr txBox="1"/>
          <p:nvPr/>
        </p:nvSpPr>
        <p:spPr>
          <a:xfrm>
            <a:off x="1408421" y="4670038"/>
            <a:ext cx="393192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La page Panier affiche les articles ajoutés dans le tiroir Commande rapide. </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78E2D0B4-F1C4-8441-DE00-02784CFD9D38}"/>
              </a:ext>
            </a:extLst>
          </p:cNvPr>
          <p:cNvSpPr/>
          <p:nvPr/>
        </p:nvSpPr>
        <p:spPr>
          <a:xfrm>
            <a:off x="771985" y="461599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7" name="object 6">
            <a:extLst>
              <a:ext uri="{FF2B5EF4-FFF2-40B4-BE49-F238E27FC236}">
                <a16:creationId xmlns:a16="http://schemas.microsoft.com/office/drawing/2014/main" id="{78E8544E-5F1F-1D90-1DE1-0634E7810EA1}"/>
              </a:ext>
            </a:extLst>
          </p:cNvPr>
          <p:cNvSpPr txBox="1"/>
          <p:nvPr/>
        </p:nvSpPr>
        <p:spPr>
          <a:xfrm>
            <a:off x="1408421" y="5573807"/>
            <a:ext cx="3931920" cy="334978"/>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a:ea typeface="+mn-ea"/>
                <a:cs typeface="+mn-cs"/>
              </a:rPr>
              <a:t>Cliquez sur </a:t>
            </a:r>
            <a:r>
              <a:rPr kumimoji="0" lang="fr" sz="2000" b="1" i="0" u="none" strike="noStrike" kern="1200" cap="none" spc="0" normalizeH="0" baseline="0" noProof="0">
                <a:ln>
                  <a:noFill/>
                </a:ln>
                <a:solidFill>
                  <a:prstClr val="black"/>
                </a:solidFill>
                <a:effectLst/>
                <a:uLnTx/>
                <a:uFillTx/>
                <a:latin typeface="Univers Condensed Light"/>
                <a:ea typeface="+mn-ea"/>
                <a:cs typeface="+mn-cs"/>
              </a:rPr>
              <a:t>Ajouter au panier</a:t>
            </a:r>
            <a:r>
              <a:rPr kumimoji="0" lang="fr" sz="2000" b="0" i="0" u="none" strike="noStrike" kern="1200" cap="none" spc="0" normalizeH="0" baseline="0" noProof="0">
                <a:ln>
                  <a:noFill/>
                </a:ln>
                <a:solidFill>
                  <a:prstClr val="black"/>
                </a:solidFill>
                <a:effectLst/>
                <a:uLnTx/>
                <a:uFillTx/>
                <a:latin typeface="Univers Condensed Light"/>
                <a:ea typeface="+mn-ea"/>
                <a:cs typeface="+mn-cs"/>
              </a:rPr>
              <a:t>. </a:t>
            </a:r>
            <a:endParaRPr kumimoji="0" lang="en-US" sz="2000" b="0" i="0" u="none" strike="noStrike" kern="1200" cap="none" spc="0" normalizeH="0" baseline="0" noProof="0">
              <a:ln>
                <a:noFill/>
              </a:ln>
              <a:solidFill>
                <a:prstClr val="black"/>
              </a:solidFill>
              <a:effectLst/>
              <a:uLnTx/>
              <a:uFillTx/>
              <a:latin typeface="Univers Condensed Light"/>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F9D7D30A-0CBE-9723-128E-B6A4535A04CF}"/>
              </a:ext>
            </a:extLst>
          </p:cNvPr>
          <p:cNvSpPr/>
          <p:nvPr/>
        </p:nvSpPr>
        <p:spPr>
          <a:xfrm>
            <a:off x="771985" y="551976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5" name="Oval 54">
            <a:extLst>
              <a:ext uri="{FF2B5EF4-FFF2-40B4-BE49-F238E27FC236}">
                <a16:creationId xmlns:a16="http://schemas.microsoft.com/office/drawing/2014/main" id="{8A0457F9-494B-2024-DC94-CED1492027E6}"/>
              </a:ext>
            </a:extLst>
          </p:cNvPr>
          <p:cNvSpPr/>
          <p:nvPr/>
        </p:nvSpPr>
        <p:spPr>
          <a:xfrm>
            <a:off x="7255204" y="448820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8" name="object 5">
            <a:extLst>
              <a:ext uri="{FF2B5EF4-FFF2-40B4-BE49-F238E27FC236}">
                <a16:creationId xmlns:a16="http://schemas.microsoft.com/office/drawing/2014/main" id="{1B8C89E9-3246-2FF9-2096-A4FF40ABC242}"/>
              </a:ext>
            </a:extLst>
          </p:cNvPr>
          <p:cNvSpPr txBox="1">
            <a:spLocks/>
          </p:cNvSpPr>
          <p:nvPr/>
        </p:nvSpPr>
        <p:spPr>
          <a:xfrm>
            <a:off x="1008654" y="414725"/>
            <a:ext cx="11183303" cy="1054606"/>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LISTES ENREGISTRÉES</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a:p>
            <a:pPr marL="7701"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panose="020B0506020202050204" pitchFamily="34" charset="0"/>
                <a:ea typeface="+mj-ea"/>
                <a:cs typeface="+mn-cs"/>
              </a:rPr>
              <a:t>AJOUTER DES PIÈCES AU PANIER</a:t>
            </a:r>
          </a:p>
        </p:txBody>
      </p:sp>
      <p:sp>
        <p:nvSpPr>
          <p:cNvPr id="38" name="TextBox 37">
            <a:extLst>
              <a:ext uri="{FF2B5EF4-FFF2-40B4-BE49-F238E27FC236}">
                <a16:creationId xmlns:a16="http://schemas.microsoft.com/office/drawing/2014/main" id="{08F84CB7-C7CF-6EDE-03E1-3391AD389BB9}"/>
              </a:ext>
            </a:extLst>
          </p:cNvPr>
          <p:cNvSpPr txBox="1"/>
          <p:nvPr/>
        </p:nvSpPr>
        <p:spPr>
          <a:xfrm>
            <a:off x="719196" y="2394273"/>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13</a:t>
            </a:r>
          </a:p>
        </p:txBody>
      </p:sp>
      <p:sp>
        <p:nvSpPr>
          <p:cNvPr id="39" name="TextBox 38">
            <a:extLst>
              <a:ext uri="{FF2B5EF4-FFF2-40B4-BE49-F238E27FC236}">
                <a16:creationId xmlns:a16="http://schemas.microsoft.com/office/drawing/2014/main" id="{67CD94B6-D8CC-79F6-2160-551EE54D8301}"/>
              </a:ext>
            </a:extLst>
          </p:cNvPr>
          <p:cNvSpPr txBox="1"/>
          <p:nvPr/>
        </p:nvSpPr>
        <p:spPr>
          <a:xfrm>
            <a:off x="7116906" y="4442698"/>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13</a:t>
            </a:r>
          </a:p>
        </p:txBody>
      </p:sp>
      <p:sp>
        <p:nvSpPr>
          <p:cNvPr id="41" name="TextBox 40">
            <a:extLst>
              <a:ext uri="{FF2B5EF4-FFF2-40B4-BE49-F238E27FC236}">
                <a16:creationId xmlns:a16="http://schemas.microsoft.com/office/drawing/2014/main" id="{EB7CC0CB-3FA6-EC1D-7499-9DCC873DB6E9}"/>
              </a:ext>
            </a:extLst>
          </p:cNvPr>
          <p:cNvSpPr txBox="1"/>
          <p:nvPr/>
        </p:nvSpPr>
        <p:spPr>
          <a:xfrm>
            <a:off x="719196" y="3664094"/>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14</a:t>
            </a:r>
          </a:p>
        </p:txBody>
      </p:sp>
      <p:sp>
        <p:nvSpPr>
          <p:cNvPr id="42" name="TextBox 41">
            <a:extLst>
              <a:ext uri="{FF2B5EF4-FFF2-40B4-BE49-F238E27FC236}">
                <a16:creationId xmlns:a16="http://schemas.microsoft.com/office/drawing/2014/main" id="{479BE1B2-FC7F-84CE-F432-FBB749F5C1E1}"/>
              </a:ext>
            </a:extLst>
          </p:cNvPr>
          <p:cNvSpPr txBox="1"/>
          <p:nvPr/>
        </p:nvSpPr>
        <p:spPr>
          <a:xfrm>
            <a:off x="719196" y="4570060"/>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15</a:t>
            </a:r>
          </a:p>
        </p:txBody>
      </p:sp>
      <p:sp>
        <p:nvSpPr>
          <p:cNvPr id="43" name="TextBox 42">
            <a:extLst>
              <a:ext uri="{FF2B5EF4-FFF2-40B4-BE49-F238E27FC236}">
                <a16:creationId xmlns:a16="http://schemas.microsoft.com/office/drawing/2014/main" id="{D3D2B622-AD97-369B-E0BE-4791741B4279}"/>
              </a:ext>
            </a:extLst>
          </p:cNvPr>
          <p:cNvSpPr txBox="1"/>
          <p:nvPr/>
        </p:nvSpPr>
        <p:spPr>
          <a:xfrm>
            <a:off x="719196" y="5476026"/>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16</a:t>
            </a:r>
          </a:p>
        </p:txBody>
      </p:sp>
      <p:pic>
        <p:nvPicPr>
          <p:cNvPr id="20" name="Picture 19">
            <a:hlinkClick r:id="rId7" action="ppaction://hlinksldjump"/>
            <a:extLst>
              <a:ext uri="{FF2B5EF4-FFF2-40B4-BE49-F238E27FC236}">
                <a16:creationId xmlns:a16="http://schemas.microsoft.com/office/drawing/2014/main" id="{54CC694D-F59C-2FF0-E540-D85D66359C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8" name="Picture 27">
            <a:extLst>
              <a:ext uri="{FF2B5EF4-FFF2-40B4-BE49-F238E27FC236}">
                <a16:creationId xmlns:a16="http://schemas.microsoft.com/office/drawing/2014/main" id="{66B989FB-06A7-82A2-B5E1-4EFE44CCFDA5}"/>
              </a:ext>
            </a:extLst>
          </p:cNvPr>
          <p:cNvPicPr>
            <a:picLocks noChangeAspect="1"/>
          </p:cNvPicPr>
          <p:nvPr/>
        </p:nvPicPr>
        <p:blipFill>
          <a:blip r:embed="rId9"/>
          <a:stretch>
            <a:fillRect/>
          </a:stretch>
        </p:blipFill>
        <p:spPr>
          <a:xfrm>
            <a:off x="9432931" y="1634722"/>
            <a:ext cx="2535919" cy="1054601"/>
          </a:xfrm>
          <a:prstGeom prst="rect">
            <a:avLst/>
          </a:prstGeom>
          <a:ln>
            <a:noFill/>
          </a:ln>
          <a:effectLst>
            <a:outerShdw blurRad="50800" dist="38100" dir="5400000" algn="t" rotWithShape="0">
              <a:prstClr val="black">
                <a:alpha val="40000"/>
              </a:prstClr>
            </a:outerShdw>
          </a:effectLst>
        </p:spPr>
      </p:pic>
      <p:grpSp>
        <p:nvGrpSpPr>
          <p:cNvPr id="36" name="Group 35">
            <a:extLst>
              <a:ext uri="{FF2B5EF4-FFF2-40B4-BE49-F238E27FC236}">
                <a16:creationId xmlns:a16="http://schemas.microsoft.com/office/drawing/2014/main" id="{3AE26AB9-D1B2-6E86-BCF2-8ED6A4FEA696}"/>
              </a:ext>
            </a:extLst>
          </p:cNvPr>
          <p:cNvGrpSpPr/>
          <p:nvPr/>
        </p:nvGrpSpPr>
        <p:grpSpPr>
          <a:xfrm>
            <a:off x="9051445" y="2355449"/>
            <a:ext cx="548640" cy="369332"/>
            <a:chOff x="7870674" y="4110105"/>
            <a:chExt cx="548640" cy="369332"/>
          </a:xfrm>
        </p:grpSpPr>
        <p:sp>
          <p:nvSpPr>
            <p:cNvPr id="37" name="Oval 36">
              <a:extLst>
                <a:ext uri="{FF2B5EF4-FFF2-40B4-BE49-F238E27FC236}">
                  <a16:creationId xmlns:a16="http://schemas.microsoft.com/office/drawing/2014/main" id="{7DFEBC72-1B4F-C0AC-5FC6-6EDB40BA1925}"/>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0" name="TextBox 39">
              <a:extLst>
                <a:ext uri="{FF2B5EF4-FFF2-40B4-BE49-F238E27FC236}">
                  <a16:creationId xmlns:a16="http://schemas.microsoft.com/office/drawing/2014/main" id="{A2C3D3B8-5198-118F-FF8A-E4294403FA80}"/>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14</a:t>
              </a:r>
            </a:p>
          </p:txBody>
        </p:sp>
      </p:grpSp>
      <p:grpSp>
        <p:nvGrpSpPr>
          <p:cNvPr id="29" name="Group 28">
            <a:extLst>
              <a:ext uri="{FF2B5EF4-FFF2-40B4-BE49-F238E27FC236}">
                <a16:creationId xmlns:a16="http://schemas.microsoft.com/office/drawing/2014/main" id="{0513FDEF-F2FA-926F-45DB-0A21BAEBAF3E}"/>
              </a:ext>
            </a:extLst>
          </p:cNvPr>
          <p:cNvGrpSpPr/>
          <p:nvPr/>
        </p:nvGrpSpPr>
        <p:grpSpPr>
          <a:xfrm>
            <a:off x="8458687" y="5861289"/>
            <a:ext cx="548640" cy="369332"/>
            <a:chOff x="7870674" y="4110105"/>
            <a:chExt cx="548640" cy="369332"/>
          </a:xfrm>
        </p:grpSpPr>
        <p:sp>
          <p:nvSpPr>
            <p:cNvPr id="31" name="Oval 30">
              <a:extLst>
                <a:ext uri="{FF2B5EF4-FFF2-40B4-BE49-F238E27FC236}">
                  <a16:creationId xmlns:a16="http://schemas.microsoft.com/office/drawing/2014/main" id="{703EF923-8FEA-C164-17AD-52FEEAA6D0F9}"/>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2" name="TextBox 31">
              <a:extLst>
                <a:ext uri="{FF2B5EF4-FFF2-40B4-BE49-F238E27FC236}">
                  <a16:creationId xmlns:a16="http://schemas.microsoft.com/office/drawing/2014/main" id="{7E1F1371-94A4-BF2C-D502-4939831B0AB3}"/>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16</a:t>
              </a:r>
            </a:p>
          </p:txBody>
        </p:sp>
      </p:grpSp>
      <p:grpSp>
        <p:nvGrpSpPr>
          <p:cNvPr id="33" name="Group 32">
            <a:extLst>
              <a:ext uri="{FF2B5EF4-FFF2-40B4-BE49-F238E27FC236}">
                <a16:creationId xmlns:a16="http://schemas.microsoft.com/office/drawing/2014/main" id="{9205D425-0F24-BBAB-377A-8FFBBB1CB8C5}"/>
              </a:ext>
            </a:extLst>
          </p:cNvPr>
          <p:cNvGrpSpPr/>
          <p:nvPr/>
        </p:nvGrpSpPr>
        <p:grpSpPr>
          <a:xfrm>
            <a:off x="11682480" y="3524370"/>
            <a:ext cx="548640" cy="369332"/>
            <a:chOff x="7870674" y="4110105"/>
            <a:chExt cx="548640" cy="369332"/>
          </a:xfrm>
        </p:grpSpPr>
        <p:sp>
          <p:nvSpPr>
            <p:cNvPr id="34" name="Oval 33">
              <a:extLst>
                <a:ext uri="{FF2B5EF4-FFF2-40B4-BE49-F238E27FC236}">
                  <a16:creationId xmlns:a16="http://schemas.microsoft.com/office/drawing/2014/main" id="{0F7F213E-AF4A-BAB2-83AB-9ED6806CF927}"/>
                </a:ext>
              </a:extLst>
            </p:cNvPr>
            <p:cNvSpPr/>
            <p:nvPr/>
          </p:nvSpPr>
          <p:spPr>
            <a:xfrm>
              <a:off x="8007834" y="415761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5" name="TextBox 34">
              <a:extLst>
                <a:ext uri="{FF2B5EF4-FFF2-40B4-BE49-F238E27FC236}">
                  <a16:creationId xmlns:a16="http://schemas.microsoft.com/office/drawing/2014/main" id="{10E31267-C566-A80E-4B9C-7D1842DB873C}"/>
                </a:ext>
              </a:extLst>
            </p:cNvPr>
            <p:cNvSpPr txBox="1"/>
            <p:nvPr/>
          </p:nvSpPr>
          <p:spPr>
            <a:xfrm>
              <a:off x="7870674" y="411010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15</a:t>
              </a:r>
            </a:p>
          </p:txBody>
        </p:sp>
      </p:grpSp>
      <p:sp>
        <p:nvSpPr>
          <p:cNvPr id="4" name="Rectangle 3">
            <a:extLst>
              <a:ext uri="{FF2B5EF4-FFF2-40B4-BE49-F238E27FC236}">
                <a16:creationId xmlns:a16="http://schemas.microsoft.com/office/drawing/2014/main" id="{C7E231F1-DABD-DDA4-8837-65EFC3985D15}"/>
              </a:ext>
            </a:extLst>
          </p:cNvPr>
          <p:cNvSpPr/>
          <p:nvPr/>
        </p:nvSpPr>
        <p:spPr>
          <a:xfrm>
            <a:off x="9433287" y="178339"/>
            <a:ext cx="2612268" cy="1077218"/>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l'enregistrement du panier en tant que liste enregistrée,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10"/>
              </a:rPr>
              <a:t>regardez cette vidéo</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endParaRPr kumimoji="0" lang="en-US"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pic>
        <p:nvPicPr>
          <p:cNvPr id="10" name="Graphic 9" descr="Commentaire Ajouter avec remplissage uni">
            <a:extLst>
              <a:ext uri="{FF2B5EF4-FFF2-40B4-BE49-F238E27FC236}">
                <a16:creationId xmlns:a16="http://schemas.microsoft.com/office/drawing/2014/main" id="{035A583F-FC80-63A0-855B-E2318664B0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15953" y="223494"/>
            <a:ext cx="986909" cy="986909"/>
          </a:xfrm>
          <a:prstGeom prst="rect">
            <a:avLst/>
          </a:prstGeom>
        </p:spPr>
      </p:pic>
    </p:spTree>
    <p:extLst>
      <p:ext uri="{BB962C8B-B14F-4D97-AF65-F5344CB8AC3E}">
        <p14:creationId xmlns:p14="http://schemas.microsoft.com/office/powerpoint/2010/main" val="409297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F788F-5A0E-0BC4-1571-6D28374B911B}"/>
              </a:ext>
            </a:extLst>
          </p:cNvPr>
          <p:cNvPicPr>
            <a:picLocks noChangeAspect="1"/>
          </p:cNvPicPr>
          <p:nvPr/>
        </p:nvPicPr>
        <p:blipFill>
          <a:blip r:embed="rId3"/>
          <a:stretch>
            <a:fillRect/>
          </a:stretch>
        </p:blipFill>
        <p:spPr>
          <a:xfrm>
            <a:off x="5885028" y="3441442"/>
            <a:ext cx="3044927" cy="2560320"/>
          </a:xfrm>
          <a:prstGeom prst="rect">
            <a:avLst/>
          </a:prstGeom>
          <a:ln>
            <a:no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7BE858F6-1206-AFB4-E9B7-00BCCFF1AB06}"/>
              </a:ext>
            </a:extLst>
          </p:cNvPr>
          <p:cNvPicPr>
            <a:picLocks noChangeAspect="1"/>
          </p:cNvPicPr>
          <p:nvPr/>
        </p:nvPicPr>
        <p:blipFill>
          <a:blip r:embed="rId4"/>
          <a:stretch>
            <a:fillRect/>
          </a:stretch>
        </p:blipFill>
        <p:spPr>
          <a:xfrm>
            <a:off x="9100464" y="3441441"/>
            <a:ext cx="2500860" cy="2560320"/>
          </a:xfrm>
          <a:prstGeom prst="rect">
            <a:avLst/>
          </a:prstGeom>
          <a:ln>
            <a:noFill/>
          </a:ln>
          <a:effectLst>
            <a:outerShdw blurRad="50800" dist="38100" dir="5400000" algn="t" rotWithShape="0">
              <a:prstClr val="black">
                <a:alpha val="40000"/>
              </a:prstClr>
            </a:outerShdw>
          </a:effectLst>
        </p:spPr>
      </p:pic>
      <p:cxnSp>
        <p:nvCxnSpPr>
          <p:cNvPr id="3" name="Straight Connector 2">
            <a:extLst>
              <a:ext uri="{FF2B5EF4-FFF2-40B4-BE49-F238E27FC236}">
                <a16:creationId xmlns:a16="http://schemas.microsoft.com/office/drawing/2014/main" id="{6D211D56-E0A9-4118-5195-B1B63FA8877E}"/>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6">
            <a:extLst>
              <a:ext uri="{FF2B5EF4-FFF2-40B4-BE49-F238E27FC236}">
                <a16:creationId xmlns:a16="http://schemas.microsoft.com/office/drawing/2014/main" id="{244D8FC8-E51B-FDA5-9E87-1974C386473C}"/>
              </a:ext>
            </a:extLst>
          </p:cNvPr>
          <p:cNvSpPr txBox="1"/>
          <p:nvPr/>
        </p:nvSpPr>
        <p:spPr>
          <a:xfrm>
            <a:off x="1408421" y="2027514"/>
            <a:ext cx="4297680" cy="334978"/>
          </a:xfrm>
          <a:prstGeom prst="rect">
            <a:avLst/>
          </a:prstGeom>
        </p:spPr>
        <p:txBody>
          <a:bodyPr vert="horz" wrap="square" lIns="0" tIns="7316" rIns="0" bIns="0" rtlCol="0">
            <a:spAutoFit/>
          </a:bodyPr>
          <a:lstStyle/>
          <a:p>
            <a:pPr lvl="0">
              <a:lnSpc>
                <a:spcPct val="115000"/>
              </a:lnSpc>
              <a:buClr>
                <a:schemeClr val="dk1"/>
              </a:buClr>
              <a:buSzPts val="1100"/>
            </a:pPr>
            <a:r>
              <a:rPr lang="fr" sz="2000">
                <a:latin typeface="Univers Condensed Light" panose="020B0306020202040204" pitchFamily="34" charset="0"/>
              </a:rPr>
              <a:t>Accédez à parts.cat.com.</a:t>
            </a:r>
            <a:endParaRPr lang="en-US" sz="2000">
              <a:latin typeface="Univers Condensed Light" panose="020B0306020202040204" pitchFamily="34" charset="0"/>
              <a:ea typeface="Univers 47 Condensed Light" charset="0"/>
              <a:cs typeface="Univers 47 Condensed Light" charset="0"/>
              <a:sym typeface="Arial Narrow"/>
            </a:endParaRPr>
          </a:p>
        </p:txBody>
      </p:sp>
      <p:sp>
        <p:nvSpPr>
          <p:cNvPr id="19" name="object 5">
            <a:extLst>
              <a:ext uri="{FF2B5EF4-FFF2-40B4-BE49-F238E27FC236}">
                <a16:creationId xmlns:a16="http://schemas.microsoft.com/office/drawing/2014/main" id="{E9DB5835-0979-9858-638B-422465023E01}"/>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en-US" sz="4800" b="1" dirty="0">
                <a:solidFill>
                  <a:schemeClr val="tx1"/>
                </a:solidFill>
                <a:latin typeface="Univers Condensed" panose="020B0506020202050204" pitchFamily="34" charset="0"/>
              </a:rPr>
              <a:t>S’INSCRIRE</a:t>
            </a:r>
            <a:endParaRPr lang="fr" sz="4800" b="1" dirty="0">
              <a:solidFill>
                <a:schemeClr val="tx1"/>
              </a:solidFill>
              <a:latin typeface="Univers Condensed" panose="020B0506020202050204" pitchFamily="34" charset="0"/>
            </a:endParaRPr>
          </a:p>
        </p:txBody>
      </p:sp>
      <p:pic>
        <p:nvPicPr>
          <p:cNvPr id="34" name="Picture 33">
            <a:extLst>
              <a:ext uri="{FF2B5EF4-FFF2-40B4-BE49-F238E27FC236}">
                <a16:creationId xmlns:a16="http://schemas.microsoft.com/office/drawing/2014/main" id="{C10959FC-8D26-B645-C665-1F624CECFF9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35" name="Straight Connector 34">
            <a:extLst>
              <a:ext uri="{FF2B5EF4-FFF2-40B4-BE49-F238E27FC236}">
                <a16:creationId xmlns:a16="http://schemas.microsoft.com/office/drawing/2014/main" id="{7B1111AE-7A8B-822D-FA27-A1E1A36E3DD8}"/>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8FA9F70-2177-2674-CD24-FD8D4CF5F03C}"/>
              </a:ext>
            </a:extLst>
          </p:cNvPr>
          <p:cNvSpPr/>
          <p:nvPr/>
        </p:nvSpPr>
        <p:spPr>
          <a:xfrm>
            <a:off x="771985" y="197347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1</a:t>
            </a:r>
          </a:p>
        </p:txBody>
      </p:sp>
      <p:sp>
        <p:nvSpPr>
          <p:cNvPr id="37" name="object 6">
            <a:extLst>
              <a:ext uri="{FF2B5EF4-FFF2-40B4-BE49-F238E27FC236}">
                <a16:creationId xmlns:a16="http://schemas.microsoft.com/office/drawing/2014/main" id="{E83993A0-588D-88F1-1E25-AEB0F21C7A7A}"/>
              </a:ext>
            </a:extLst>
          </p:cNvPr>
          <p:cNvSpPr txBox="1"/>
          <p:nvPr/>
        </p:nvSpPr>
        <p:spPr>
          <a:xfrm>
            <a:off x="1408421" y="2641967"/>
            <a:ext cx="4297680" cy="688921"/>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Cliquez sur l'icône Se connecter en haut de la page. Cliquez ensuite sur </a:t>
            </a:r>
            <a:r>
              <a:rPr lang="fr" sz="2000" b="1" dirty="0">
                <a:latin typeface="Univers Condensed Light" panose="020B0306020202040204" pitchFamily="34" charset="0"/>
              </a:rPr>
              <a:t>S'inscrire</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38" name="Oval 37">
            <a:extLst>
              <a:ext uri="{FF2B5EF4-FFF2-40B4-BE49-F238E27FC236}">
                <a16:creationId xmlns:a16="http://schemas.microsoft.com/office/drawing/2014/main" id="{488B350D-9354-A29A-DBC5-73D5C7310EE0}"/>
              </a:ext>
            </a:extLst>
          </p:cNvPr>
          <p:cNvSpPr/>
          <p:nvPr/>
        </p:nvSpPr>
        <p:spPr>
          <a:xfrm>
            <a:off x="771985" y="258792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2</a:t>
            </a:r>
          </a:p>
        </p:txBody>
      </p:sp>
      <p:sp>
        <p:nvSpPr>
          <p:cNvPr id="39" name="object 6">
            <a:extLst>
              <a:ext uri="{FF2B5EF4-FFF2-40B4-BE49-F238E27FC236}">
                <a16:creationId xmlns:a16="http://schemas.microsoft.com/office/drawing/2014/main" id="{DBDF29B6-47F7-1057-CB44-2365D629BDDC}"/>
              </a:ext>
            </a:extLst>
          </p:cNvPr>
          <p:cNvSpPr txBox="1"/>
          <p:nvPr/>
        </p:nvSpPr>
        <p:spPr>
          <a:xfrm>
            <a:off x="1403042" y="3495700"/>
            <a:ext cx="4297680" cy="622941"/>
          </a:xfrm>
          <a:prstGeom prst="rect">
            <a:avLst/>
          </a:prstGeom>
        </p:spPr>
        <p:txBody>
          <a:bodyPr vert="horz" wrap="square" lIns="0" tIns="7316" rIns="0" bIns="0" rtlCol="0">
            <a:spAutoFit/>
          </a:bodyPr>
          <a:lstStyle/>
          <a:p>
            <a:r>
              <a:rPr lang="fr" sz="2000">
                <a:latin typeface="Univers Condensed Light" panose="020B0306020202040204" pitchFamily="34" charset="0"/>
              </a:rPr>
              <a:t>Saisissez votre emplacement et choisissez un concessionnaire local.</a:t>
            </a:r>
            <a:endParaRPr lang="en-US" sz="2000"/>
          </a:p>
        </p:txBody>
      </p:sp>
      <p:sp>
        <p:nvSpPr>
          <p:cNvPr id="40" name="Oval 39">
            <a:extLst>
              <a:ext uri="{FF2B5EF4-FFF2-40B4-BE49-F238E27FC236}">
                <a16:creationId xmlns:a16="http://schemas.microsoft.com/office/drawing/2014/main" id="{A3DAD2A0-B7BF-BFED-DEAE-2AA365BB2975}"/>
              </a:ext>
            </a:extLst>
          </p:cNvPr>
          <p:cNvSpPr/>
          <p:nvPr/>
        </p:nvSpPr>
        <p:spPr>
          <a:xfrm>
            <a:off x="766607" y="344165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3</a:t>
            </a:r>
          </a:p>
        </p:txBody>
      </p:sp>
      <p:pic>
        <p:nvPicPr>
          <p:cNvPr id="41" name="Picture 40" descr="Une capture d'écran d'ordinateur d'un site Web&#10;&#10;Description générée automatiquement">
            <a:extLst>
              <a:ext uri="{FF2B5EF4-FFF2-40B4-BE49-F238E27FC236}">
                <a16:creationId xmlns:a16="http://schemas.microsoft.com/office/drawing/2014/main" id="{D2D0AAE8-917E-1A11-8B78-191E5FAA89D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91684" y="278260"/>
            <a:ext cx="5010868" cy="3006839"/>
          </a:xfrm>
          <a:prstGeom prst="rect">
            <a:avLst/>
          </a:prstGeom>
        </p:spPr>
      </p:pic>
      <p:sp>
        <p:nvSpPr>
          <p:cNvPr id="47" name="Oval 46">
            <a:extLst>
              <a:ext uri="{FF2B5EF4-FFF2-40B4-BE49-F238E27FC236}">
                <a16:creationId xmlns:a16="http://schemas.microsoft.com/office/drawing/2014/main" id="{6FF6E39E-4897-6046-B3B1-27DBD622E281}"/>
              </a:ext>
            </a:extLst>
          </p:cNvPr>
          <p:cNvSpPr/>
          <p:nvPr/>
        </p:nvSpPr>
        <p:spPr>
          <a:xfrm>
            <a:off x="8814737" y="575396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4</a:t>
            </a:r>
          </a:p>
        </p:txBody>
      </p:sp>
      <p:pic>
        <p:nvPicPr>
          <p:cNvPr id="18" name="Picture 17">
            <a:hlinkClick r:id="rId7" action="ppaction://hlinksldjump"/>
            <a:extLst>
              <a:ext uri="{FF2B5EF4-FFF2-40B4-BE49-F238E27FC236}">
                <a16:creationId xmlns:a16="http://schemas.microsoft.com/office/drawing/2014/main" id="{9500A3BB-F4B6-2C54-1825-5B6082023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4" name="Picture 13">
            <a:extLst>
              <a:ext uri="{FF2B5EF4-FFF2-40B4-BE49-F238E27FC236}">
                <a16:creationId xmlns:a16="http://schemas.microsoft.com/office/drawing/2014/main" id="{60ED9089-9085-7170-D94C-555D0C5F57B9}"/>
              </a:ext>
            </a:extLst>
          </p:cNvPr>
          <p:cNvPicPr>
            <a:picLocks noChangeAspect="1"/>
          </p:cNvPicPr>
          <p:nvPr/>
        </p:nvPicPr>
        <p:blipFill>
          <a:blip r:embed="rId9"/>
          <a:srcRect l="12983" t="-1" r="15688" b="19597"/>
          <a:stretch>
            <a:fillRect/>
          </a:stretch>
        </p:blipFill>
        <p:spPr>
          <a:xfrm>
            <a:off x="7466810" y="555690"/>
            <a:ext cx="3652556" cy="2302770"/>
          </a:xfrm>
          <a:prstGeom prst="rect">
            <a:avLst/>
          </a:prstGeom>
        </p:spPr>
      </p:pic>
      <p:sp>
        <p:nvSpPr>
          <p:cNvPr id="4" name="TextBox 3">
            <a:extLst>
              <a:ext uri="{FF2B5EF4-FFF2-40B4-BE49-F238E27FC236}">
                <a16:creationId xmlns:a16="http://schemas.microsoft.com/office/drawing/2014/main" id="{FEF73B4B-C88C-01A8-64BF-C9E2DB9F9278}"/>
              </a:ext>
            </a:extLst>
          </p:cNvPr>
          <p:cNvSpPr txBox="1"/>
          <p:nvPr/>
        </p:nvSpPr>
        <p:spPr>
          <a:xfrm>
            <a:off x="1408420" y="4264340"/>
            <a:ext cx="4297680" cy="1127809"/>
          </a:xfrm>
          <a:prstGeom prst="rect">
            <a:avLst/>
          </a:prstGeom>
          <a:noFill/>
        </p:spPr>
        <p:txBody>
          <a:bodyPr wrap="square" lIns="0" rIns="0">
            <a:spAutoFit/>
          </a:bodyPr>
          <a:lstStyle/>
          <a:p>
            <a:pPr lvl="0">
              <a:lnSpc>
                <a:spcPct val="115000"/>
              </a:lnSpc>
              <a:buClr>
                <a:schemeClr val="dk1"/>
              </a:buClr>
              <a:buSzPts val="1100"/>
            </a:pPr>
            <a:r>
              <a:rPr lang="fr" sz="2000" dirty="0">
                <a:latin typeface="Univers Condensed Light"/>
              </a:rPr>
              <a:t>Cochez la boîte de réception Conditions d'utilisation et Déclaration de confidentialité. C</a:t>
            </a:r>
            <a:r>
              <a:rPr lang="fr" sz="2000" dirty="0">
                <a:latin typeface="Univers Condensed Light" panose="020B0306020202040204" pitchFamily="34" charset="0"/>
              </a:rPr>
              <a:t>liquez sur</a:t>
            </a:r>
            <a:r>
              <a:rPr lang="fr" sz="2000" b="1" dirty="0">
                <a:latin typeface="Univers Condensed Light" panose="020B0306020202040204" pitchFamily="34" charset="0"/>
              </a:rPr>
              <a:t> Sélectionner un magasin</a:t>
            </a:r>
            <a:r>
              <a:rPr lang="fr" sz="2000" dirty="0">
                <a:latin typeface="Univers Condensed Light" panose="020B0306020202040204" pitchFamily="34" charset="0"/>
              </a:rPr>
              <a:t>.</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5" name="Oval 4">
            <a:extLst>
              <a:ext uri="{FF2B5EF4-FFF2-40B4-BE49-F238E27FC236}">
                <a16:creationId xmlns:a16="http://schemas.microsoft.com/office/drawing/2014/main" id="{608C2FAC-F265-50F2-E078-199FCC60B5DD}"/>
              </a:ext>
            </a:extLst>
          </p:cNvPr>
          <p:cNvSpPr/>
          <p:nvPr/>
        </p:nvSpPr>
        <p:spPr>
          <a:xfrm>
            <a:off x="774005" y="421400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4</a:t>
            </a:r>
          </a:p>
        </p:txBody>
      </p:sp>
      <p:sp>
        <p:nvSpPr>
          <p:cNvPr id="7" name="Oval 6">
            <a:extLst>
              <a:ext uri="{FF2B5EF4-FFF2-40B4-BE49-F238E27FC236}">
                <a16:creationId xmlns:a16="http://schemas.microsoft.com/office/drawing/2014/main" id="{5D3A09C2-BD58-187D-4D90-BC2A9735E98B}"/>
              </a:ext>
            </a:extLst>
          </p:cNvPr>
          <p:cNvSpPr/>
          <p:nvPr/>
        </p:nvSpPr>
        <p:spPr>
          <a:xfrm>
            <a:off x="5733816" y="329117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3</a:t>
            </a:r>
          </a:p>
        </p:txBody>
      </p:sp>
      <p:sp>
        <p:nvSpPr>
          <p:cNvPr id="9" name="Rectangle 8">
            <a:extLst>
              <a:ext uri="{FF2B5EF4-FFF2-40B4-BE49-F238E27FC236}">
                <a16:creationId xmlns:a16="http://schemas.microsoft.com/office/drawing/2014/main" id="{A87E5F4A-0537-F7DD-A9CD-3C729378DBD8}"/>
              </a:ext>
            </a:extLst>
          </p:cNvPr>
          <p:cNvSpPr/>
          <p:nvPr/>
        </p:nvSpPr>
        <p:spPr>
          <a:xfrm>
            <a:off x="1539353" y="5611674"/>
            <a:ext cx="4039644" cy="584775"/>
          </a:xfrm>
          <a:prstGeom prst="rect">
            <a:avLst/>
          </a:prstGeom>
          <a:ln>
            <a:noFill/>
          </a:ln>
        </p:spPr>
        <p:txBody>
          <a:bodyPr wrap="square">
            <a:spAutoFit/>
          </a:bodyPr>
          <a:lstStyle/>
          <a:p>
            <a:r>
              <a:rPr lang="fr" sz="1600" b="1">
                <a:latin typeface="Univers Condensed Light" panose="020B0306020202040204" pitchFamily="34" charset="0"/>
              </a:rPr>
              <a:t>Nota : </a:t>
            </a:r>
            <a:r>
              <a:rPr lang="fr" sz="1600">
                <a:latin typeface="Univers Condensed Light" panose="020B0306020202040204" pitchFamily="34" charset="0"/>
              </a:rPr>
              <a:t>Pour plus d'informations sur la création d'un compte Cat sur parts.cat.com, </a:t>
            </a:r>
            <a:r>
              <a:rPr lang="fr" sz="1600">
                <a:latin typeface="Univers Condensed Light" panose="020B0306020202040204" pitchFamily="34" charset="0"/>
                <a:hlinkClick r:id="rId10"/>
              </a:rPr>
              <a:t>regardez cette vidéo</a:t>
            </a:r>
            <a:r>
              <a:rPr lang="fr" sz="1600">
                <a:latin typeface="Univers Condensed Light" panose="020B0306020202040204" pitchFamily="34" charset="0"/>
              </a:rPr>
              <a:t>.</a:t>
            </a:r>
          </a:p>
        </p:txBody>
      </p:sp>
      <p:pic>
        <p:nvPicPr>
          <p:cNvPr id="11" name="Graphic 10" descr="Commentaire Ajouter avec remplissage uni">
            <a:extLst>
              <a:ext uri="{FF2B5EF4-FFF2-40B4-BE49-F238E27FC236}">
                <a16:creationId xmlns:a16="http://schemas.microsoft.com/office/drawing/2014/main" id="{BBE30286-394E-6137-AB84-FB67029B16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019" y="5410607"/>
            <a:ext cx="986909" cy="986909"/>
          </a:xfrm>
          <a:prstGeom prst="rect">
            <a:avLst/>
          </a:prstGeom>
        </p:spPr>
      </p:pic>
      <p:pic>
        <p:nvPicPr>
          <p:cNvPr id="21" name="Picture 20">
            <a:extLst>
              <a:ext uri="{FF2B5EF4-FFF2-40B4-BE49-F238E27FC236}">
                <a16:creationId xmlns:a16="http://schemas.microsoft.com/office/drawing/2014/main" id="{2F28AA50-075B-A567-4ABF-C3E594B0584B}"/>
              </a:ext>
            </a:extLst>
          </p:cNvPr>
          <p:cNvPicPr>
            <a:picLocks noChangeAspect="1"/>
          </p:cNvPicPr>
          <p:nvPr/>
        </p:nvPicPr>
        <p:blipFill>
          <a:blip r:embed="rId13"/>
          <a:stretch>
            <a:fillRect/>
          </a:stretch>
        </p:blipFill>
        <p:spPr>
          <a:xfrm>
            <a:off x="9613260" y="555690"/>
            <a:ext cx="1506106" cy="2304288"/>
          </a:xfrm>
          <a:prstGeom prst="rect">
            <a:avLst/>
          </a:prstGeom>
          <a:effectLst>
            <a:outerShdw blurRad="50800" dist="38100" dir="5400000" algn="t" rotWithShape="0">
              <a:prstClr val="black">
                <a:alpha val="40000"/>
              </a:prstClr>
            </a:outerShdw>
          </a:effectLst>
        </p:spPr>
      </p:pic>
      <p:sp>
        <p:nvSpPr>
          <p:cNvPr id="42" name="Oval 41">
            <a:extLst>
              <a:ext uri="{FF2B5EF4-FFF2-40B4-BE49-F238E27FC236}">
                <a16:creationId xmlns:a16="http://schemas.microsoft.com/office/drawing/2014/main" id="{28F233AD-364A-3BDD-AB78-97703CBB46C7}"/>
              </a:ext>
            </a:extLst>
          </p:cNvPr>
          <p:cNvSpPr/>
          <p:nvPr/>
        </p:nvSpPr>
        <p:spPr>
          <a:xfrm>
            <a:off x="7273162" y="30688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1</a:t>
            </a:r>
          </a:p>
        </p:txBody>
      </p:sp>
      <p:sp>
        <p:nvSpPr>
          <p:cNvPr id="44" name="Oval 43">
            <a:extLst>
              <a:ext uri="{FF2B5EF4-FFF2-40B4-BE49-F238E27FC236}">
                <a16:creationId xmlns:a16="http://schemas.microsoft.com/office/drawing/2014/main" id="{3D8317D7-AC0B-C7AC-A12D-C84B85259763}"/>
              </a:ext>
            </a:extLst>
          </p:cNvPr>
          <p:cNvSpPr/>
          <p:nvPr/>
        </p:nvSpPr>
        <p:spPr>
          <a:xfrm>
            <a:off x="11079249" y="91999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2</a:t>
            </a:r>
          </a:p>
        </p:txBody>
      </p:sp>
      <p:pic>
        <p:nvPicPr>
          <p:cNvPr id="6" name="Picture 5">
            <a:extLst>
              <a:ext uri="{FF2B5EF4-FFF2-40B4-BE49-F238E27FC236}">
                <a16:creationId xmlns:a16="http://schemas.microsoft.com/office/drawing/2014/main" id="{AA492C99-C882-AE0D-0B80-31918773DDA0}"/>
              </a:ext>
            </a:extLst>
          </p:cNvPr>
          <p:cNvPicPr>
            <a:picLocks noChangeAspect="1"/>
          </p:cNvPicPr>
          <p:nvPr/>
        </p:nvPicPr>
        <p:blipFill>
          <a:blip r:embed="rId14"/>
          <a:srcRect l="6071" t="-318" r="1363" b="318"/>
          <a:stretch>
            <a:fillRect/>
          </a:stretch>
        </p:blipFill>
        <p:spPr>
          <a:xfrm>
            <a:off x="4748894" y="3018600"/>
            <a:ext cx="364616" cy="365760"/>
          </a:xfrm>
          <a:prstGeom prst="rect">
            <a:avLst/>
          </a:prstGeom>
        </p:spPr>
      </p:pic>
      <p:pic>
        <p:nvPicPr>
          <p:cNvPr id="2" name="Picture 1">
            <a:extLst>
              <a:ext uri="{FF2B5EF4-FFF2-40B4-BE49-F238E27FC236}">
                <a16:creationId xmlns:a16="http://schemas.microsoft.com/office/drawing/2014/main" id="{97592A9E-B8E4-29F0-1BDF-A9805FAF4052}"/>
              </a:ext>
            </a:extLst>
          </p:cNvPr>
          <p:cNvPicPr>
            <a:picLocks noChangeAspect="1"/>
          </p:cNvPicPr>
          <p:nvPr/>
        </p:nvPicPr>
        <p:blipFill>
          <a:blip r:embed="rId15"/>
          <a:stretch>
            <a:fillRect/>
          </a:stretch>
        </p:blipFill>
        <p:spPr>
          <a:xfrm>
            <a:off x="9274708" y="4245243"/>
            <a:ext cx="628500" cy="69490"/>
          </a:xfrm>
          <a:prstGeom prst="rect">
            <a:avLst/>
          </a:prstGeom>
        </p:spPr>
      </p:pic>
      <p:pic>
        <p:nvPicPr>
          <p:cNvPr id="12" name="Picture 11">
            <a:extLst>
              <a:ext uri="{FF2B5EF4-FFF2-40B4-BE49-F238E27FC236}">
                <a16:creationId xmlns:a16="http://schemas.microsoft.com/office/drawing/2014/main" id="{791F2F72-1490-A98E-1550-296B0CC73F02}"/>
              </a:ext>
            </a:extLst>
          </p:cNvPr>
          <p:cNvPicPr>
            <a:picLocks noChangeAspect="1"/>
          </p:cNvPicPr>
          <p:nvPr/>
        </p:nvPicPr>
        <p:blipFill>
          <a:blip r:embed="rId15"/>
          <a:stretch>
            <a:fillRect/>
          </a:stretch>
        </p:blipFill>
        <p:spPr>
          <a:xfrm>
            <a:off x="9274707" y="4710330"/>
            <a:ext cx="628500" cy="69490"/>
          </a:xfrm>
          <a:prstGeom prst="rect">
            <a:avLst/>
          </a:prstGeom>
        </p:spPr>
      </p:pic>
      <p:pic>
        <p:nvPicPr>
          <p:cNvPr id="13" name="Picture 12">
            <a:extLst>
              <a:ext uri="{FF2B5EF4-FFF2-40B4-BE49-F238E27FC236}">
                <a16:creationId xmlns:a16="http://schemas.microsoft.com/office/drawing/2014/main" id="{0A5C931D-A49F-38ED-2195-748719224F54}"/>
              </a:ext>
            </a:extLst>
          </p:cNvPr>
          <p:cNvPicPr>
            <a:picLocks noChangeAspect="1"/>
          </p:cNvPicPr>
          <p:nvPr/>
        </p:nvPicPr>
        <p:blipFill>
          <a:blip r:embed="rId15"/>
          <a:stretch>
            <a:fillRect/>
          </a:stretch>
        </p:blipFill>
        <p:spPr>
          <a:xfrm>
            <a:off x="9274706" y="5153508"/>
            <a:ext cx="628500" cy="69490"/>
          </a:xfrm>
          <a:prstGeom prst="rect">
            <a:avLst/>
          </a:prstGeom>
        </p:spPr>
      </p:pic>
      <p:pic>
        <p:nvPicPr>
          <p:cNvPr id="16" name="Picture 15">
            <a:extLst>
              <a:ext uri="{FF2B5EF4-FFF2-40B4-BE49-F238E27FC236}">
                <a16:creationId xmlns:a16="http://schemas.microsoft.com/office/drawing/2014/main" id="{CF259F4B-EA12-6A88-DFCE-8C67B0F8843B}"/>
              </a:ext>
            </a:extLst>
          </p:cNvPr>
          <p:cNvPicPr>
            <a:picLocks noChangeAspect="1"/>
          </p:cNvPicPr>
          <p:nvPr/>
        </p:nvPicPr>
        <p:blipFill>
          <a:blip r:embed="rId15"/>
          <a:stretch>
            <a:fillRect/>
          </a:stretch>
        </p:blipFill>
        <p:spPr>
          <a:xfrm>
            <a:off x="9134320" y="5653340"/>
            <a:ext cx="380253" cy="69490"/>
          </a:xfrm>
          <a:prstGeom prst="rect">
            <a:avLst/>
          </a:prstGeom>
        </p:spPr>
      </p:pic>
      <p:pic>
        <p:nvPicPr>
          <p:cNvPr id="17" name="Picture 16">
            <a:extLst>
              <a:ext uri="{FF2B5EF4-FFF2-40B4-BE49-F238E27FC236}">
                <a16:creationId xmlns:a16="http://schemas.microsoft.com/office/drawing/2014/main" id="{7F4BD5E0-C091-1463-526A-76312F233403}"/>
              </a:ext>
            </a:extLst>
          </p:cNvPr>
          <p:cNvPicPr>
            <a:picLocks noChangeAspect="1"/>
          </p:cNvPicPr>
          <p:nvPr/>
        </p:nvPicPr>
        <p:blipFill>
          <a:blip r:embed="rId15"/>
          <a:stretch>
            <a:fillRect/>
          </a:stretch>
        </p:blipFill>
        <p:spPr>
          <a:xfrm>
            <a:off x="10157559" y="5654328"/>
            <a:ext cx="380253" cy="69490"/>
          </a:xfrm>
          <a:prstGeom prst="rect">
            <a:avLst/>
          </a:prstGeom>
        </p:spPr>
      </p:pic>
      <p:sp>
        <p:nvSpPr>
          <p:cNvPr id="20" name="Rectangle 19">
            <a:extLst>
              <a:ext uri="{FF2B5EF4-FFF2-40B4-BE49-F238E27FC236}">
                <a16:creationId xmlns:a16="http://schemas.microsoft.com/office/drawing/2014/main" id="{ABE36ACC-D631-B24C-BB68-8387784BF10F}"/>
              </a:ext>
            </a:extLst>
          </p:cNvPr>
          <p:cNvSpPr/>
          <p:nvPr/>
        </p:nvSpPr>
        <p:spPr>
          <a:xfrm>
            <a:off x="9039225" y="2875129"/>
            <a:ext cx="475348" cy="63334"/>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1513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566C23-958A-4901-874A-0E628611A5B5}"/>
              </a:ext>
            </a:extLst>
          </p:cNvPr>
          <p:cNvPicPr>
            <a:picLocks noChangeAspect="1"/>
          </p:cNvPicPr>
          <p:nvPr/>
        </p:nvPicPr>
        <p:blipFill>
          <a:blip r:embed="rId3"/>
          <a:stretch>
            <a:fillRect/>
          </a:stretch>
        </p:blipFill>
        <p:spPr>
          <a:xfrm>
            <a:off x="6976433" y="866617"/>
            <a:ext cx="4753964" cy="50292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1" y="3359267"/>
            <a:ext cx="4572000" cy="15764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Pendant le processus de paiement sur la page Paiement et récapitulatif, vous pouvez cliquer sur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Créer un devis </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ou </a:t>
            </a:r>
            <a:r>
              <a:rPr kumimoji="0" lang="fr"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passer une commande</a:t>
            </a: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La création d'un devis génère un numéro de document de devis qui s'affiche sur la page Confirmation du devis.</a:t>
            </a:r>
          </a:p>
        </p:txBody>
      </p:sp>
      <p:sp>
        <p:nvSpPr>
          <p:cNvPr id="18" name="Oval 17">
            <a:extLst>
              <a:ext uri="{FF2B5EF4-FFF2-40B4-BE49-F238E27FC236}">
                <a16:creationId xmlns:a16="http://schemas.microsoft.com/office/drawing/2014/main" id="{8F93B72C-75A6-23AD-4EA8-8DE968FABC63}"/>
              </a:ext>
            </a:extLst>
          </p:cNvPr>
          <p:cNvSpPr/>
          <p:nvPr/>
        </p:nvSpPr>
        <p:spPr>
          <a:xfrm>
            <a:off x="771985" y="330522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2" name="TextBox 31">
            <a:extLst>
              <a:ext uri="{FF2B5EF4-FFF2-40B4-BE49-F238E27FC236}">
                <a16:creationId xmlns:a16="http://schemas.microsoft.com/office/drawing/2014/main" id="{7E167BBE-8334-FCF2-F586-81C714A1B2AF}"/>
              </a:ext>
            </a:extLst>
          </p:cNvPr>
          <p:cNvSpPr txBox="1"/>
          <p:nvPr/>
        </p:nvSpPr>
        <p:spPr>
          <a:xfrm>
            <a:off x="672953" y="2003361"/>
            <a:ext cx="5486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Vous permet de vous renseigner sur des pièces spécifiques à des prix spécifiques, ainsi que d'enregistrer une liste de pièces et de verrouiller les prix pendant un nombre de jours défini.</a:t>
            </a:r>
            <a:endParaRPr kumimoji="0" lang="en-US" b="0" i="0" u="none" strike="noStrike" kern="1200" cap="none" spc="0" normalizeH="0" baseline="0" noProof="0" dirty="0">
              <a:ln>
                <a:noFill/>
              </a:ln>
              <a:solidFill>
                <a:prstClr val="black"/>
              </a:solidFill>
              <a:effectLst/>
              <a:highlight>
                <a:srgbClr val="FF00FF"/>
              </a:highlight>
              <a:uLnTx/>
              <a:uFillTx/>
              <a:latin typeface="Univers Condensed Light" panose="020B0306020202040204" pitchFamily="34" charset="0"/>
              <a:ea typeface="+mn-ea"/>
              <a:cs typeface="+mn-cs"/>
            </a:endParaRPr>
          </a:p>
        </p:txBody>
      </p:sp>
      <p:sp>
        <p:nvSpPr>
          <p:cNvPr id="28" name="Oval 27">
            <a:extLst>
              <a:ext uri="{FF2B5EF4-FFF2-40B4-BE49-F238E27FC236}">
                <a16:creationId xmlns:a16="http://schemas.microsoft.com/office/drawing/2014/main" id="{5F4CF8F7-C2CA-CF4D-BFC0-4CC4794A5D14}"/>
              </a:ext>
            </a:extLst>
          </p:cNvPr>
          <p:cNvSpPr/>
          <p:nvPr/>
        </p:nvSpPr>
        <p:spPr>
          <a:xfrm>
            <a:off x="10088976" y="307570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6" name="Rectangle 5">
            <a:extLst>
              <a:ext uri="{FF2B5EF4-FFF2-40B4-BE49-F238E27FC236}">
                <a16:creationId xmlns:a16="http://schemas.microsoft.com/office/drawing/2014/main" id="{D465F6DF-6813-2DE3-4B83-DBB8EB380C77}"/>
              </a:ext>
            </a:extLst>
          </p:cNvPr>
          <p:cNvSpPr/>
          <p:nvPr/>
        </p:nvSpPr>
        <p:spPr>
          <a:xfrm>
            <a:off x="1543523" y="5577993"/>
            <a:ext cx="5173387" cy="523220"/>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Nota : </a:t>
            </a: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n'oubliez pas qu'un concessionnaire devra installer cette fonction. Pour plus d'informations sur les devis, </a:t>
            </a: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hlinkClick r:id="rId5"/>
              </a:rPr>
              <a:t>veuillez regarder cette vidéo</a:t>
            </a: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
            </a:r>
          </a:p>
        </p:txBody>
      </p:sp>
      <p:pic>
        <p:nvPicPr>
          <p:cNvPr id="7" name="Graphic 6" descr="Verrou avec remplissage solide">
            <a:extLst>
              <a:ext uri="{FF2B5EF4-FFF2-40B4-BE49-F238E27FC236}">
                <a16:creationId xmlns:a16="http://schemas.microsoft.com/office/drawing/2014/main" id="{0585BA16-4A62-97B5-DFAD-36193FA38A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2978" y="5413180"/>
            <a:ext cx="914400" cy="914400"/>
          </a:xfrm>
          <a:prstGeom prst="rect">
            <a:avLst/>
          </a:prstGeom>
        </p:spPr>
      </p:pic>
      <p:pic>
        <p:nvPicPr>
          <p:cNvPr id="21" name="Picture 20">
            <a:hlinkClick r:id="rId8" action="ppaction://hlinksldjump"/>
            <a:extLst>
              <a:ext uri="{FF2B5EF4-FFF2-40B4-BE49-F238E27FC236}">
                <a16:creationId xmlns:a16="http://schemas.microsoft.com/office/drawing/2014/main" id="{05BDD3D1-21DF-8CDB-95BF-272DB31579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25" name="Picture 24">
            <a:extLst>
              <a:ext uri="{FF2B5EF4-FFF2-40B4-BE49-F238E27FC236}">
                <a16:creationId xmlns:a16="http://schemas.microsoft.com/office/drawing/2014/main" id="{CB24DE7F-2D40-372C-182F-11B51A33B28F}"/>
              </a:ext>
            </a:extLst>
          </p:cNvPr>
          <p:cNvPicPr>
            <a:picLocks noChangeAspect="1"/>
          </p:cNvPicPr>
          <p:nvPr/>
        </p:nvPicPr>
        <p:blipFill>
          <a:blip r:embed="rId10"/>
          <a:stretch>
            <a:fillRect/>
          </a:stretch>
        </p:blipFill>
        <p:spPr>
          <a:xfrm>
            <a:off x="7155365" y="1943331"/>
            <a:ext cx="946369" cy="84340"/>
          </a:xfrm>
          <a:prstGeom prst="rect">
            <a:avLst/>
          </a:prstGeom>
        </p:spPr>
      </p:pic>
      <p:pic>
        <p:nvPicPr>
          <p:cNvPr id="15" name="Picture 14">
            <a:extLst>
              <a:ext uri="{FF2B5EF4-FFF2-40B4-BE49-F238E27FC236}">
                <a16:creationId xmlns:a16="http://schemas.microsoft.com/office/drawing/2014/main" id="{867C2601-BC2B-B469-FE3E-0039EDA5970D}"/>
              </a:ext>
            </a:extLst>
          </p:cNvPr>
          <p:cNvPicPr>
            <a:picLocks noChangeAspect="1"/>
          </p:cNvPicPr>
          <p:nvPr/>
        </p:nvPicPr>
        <p:blipFill>
          <a:blip r:embed="rId10"/>
          <a:stretch>
            <a:fillRect/>
          </a:stretch>
        </p:blipFill>
        <p:spPr>
          <a:xfrm>
            <a:off x="7155364" y="2152707"/>
            <a:ext cx="946369" cy="84340"/>
          </a:xfrm>
          <a:prstGeom prst="rect">
            <a:avLst/>
          </a:prstGeom>
        </p:spPr>
      </p:pic>
      <p:pic>
        <p:nvPicPr>
          <p:cNvPr id="16" name="Picture 15">
            <a:extLst>
              <a:ext uri="{FF2B5EF4-FFF2-40B4-BE49-F238E27FC236}">
                <a16:creationId xmlns:a16="http://schemas.microsoft.com/office/drawing/2014/main" id="{38D8621E-C701-9777-1DB7-92EFC0F29D03}"/>
              </a:ext>
            </a:extLst>
          </p:cNvPr>
          <p:cNvPicPr>
            <a:picLocks noChangeAspect="1"/>
          </p:cNvPicPr>
          <p:nvPr/>
        </p:nvPicPr>
        <p:blipFill>
          <a:blip r:embed="rId10"/>
          <a:stretch>
            <a:fillRect/>
          </a:stretch>
        </p:blipFill>
        <p:spPr>
          <a:xfrm>
            <a:off x="7155363" y="2612114"/>
            <a:ext cx="946369" cy="161220"/>
          </a:xfrm>
          <a:prstGeom prst="rect">
            <a:avLst/>
          </a:prstGeom>
        </p:spPr>
      </p:pic>
      <p:pic>
        <p:nvPicPr>
          <p:cNvPr id="17" name="Picture 16">
            <a:extLst>
              <a:ext uri="{FF2B5EF4-FFF2-40B4-BE49-F238E27FC236}">
                <a16:creationId xmlns:a16="http://schemas.microsoft.com/office/drawing/2014/main" id="{2B0FF822-99B5-A06A-8904-FA518D5554C0}"/>
              </a:ext>
            </a:extLst>
          </p:cNvPr>
          <p:cNvPicPr>
            <a:picLocks noChangeAspect="1"/>
          </p:cNvPicPr>
          <p:nvPr/>
        </p:nvPicPr>
        <p:blipFill>
          <a:blip r:embed="rId10"/>
          <a:stretch>
            <a:fillRect/>
          </a:stretch>
        </p:blipFill>
        <p:spPr>
          <a:xfrm>
            <a:off x="7155362" y="3800523"/>
            <a:ext cx="946369" cy="239267"/>
          </a:xfrm>
          <a:prstGeom prst="rect">
            <a:avLst/>
          </a:prstGeom>
        </p:spPr>
      </p:pic>
      <p:pic>
        <p:nvPicPr>
          <p:cNvPr id="27" name="Picture 26">
            <a:extLst>
              <a:ext uri="{FF2B5EF4-FFF2-40B4-BE49-F238E27FC236}">
                <a16:creationId xmlns:a16="http://schemas.microsoft.com/office/drawing/2014/main" id="{63B6CA9D-AA0C-E997-E624-9566C575738D}"/>
              </a:ext>
            </a:extLst>
          </p:cNvPr>
          <p:cNvPicPr>
            <a:picLocks noChangeAspect="1"/>
          </p:cNvPicPr>
          <p:nvPr/>
        </p:nvPicPr>
        <p:blipFill>
          <a:blip r:embed="rId10"/>
          <a:stretch>
            <a:fillRect/>
          </a:stretch>
        </p:blipFill>
        <p:spPr>
          <a:xfrm>
            <a:off x="9442880" y="2542062"/>
            <a:ext cx="983423" cy="161220"/>
          </a:xfrm>
          <a:prstGeom prst="rect">
            <a:avLst/>
          </a:prstGeom>
        </p:spPr>
      </p:pic>
      <p:pic>
        <p:nvPicPr>
          <p:cNvPr id="29" name="Picture 28">
            <a:extLst>
              <a:ext uri="{FF2B5EF4-FFF2-40B4-BE49-F238E27FC236}">
                <a16:creationId xmlns:a16="http://schemas.microsoft.com/office/drawing/2014/main" id="{0B115E96-CCC0-1E4D-6645-2ADC701CFC97}"/>
              </a:ext>
            </a:extLst>
          </p:cNvPr>
          <p:cNvPicPr>
            <a:picLocks noChangeAspect="1"/>
          </p:cNvPicPr>
          <p:nvPr/>
        </p:nvPicPr>
        <p:blipFill>
          <a:blip r:embed="rId10"/>
          <a:stretch>
            <a:fillRect/>
          </a:stretch>
        </p:blipFill>
        <p:spPr>
          <a:xfrm>
            <a:off x="11140678" y="3372059"/>
            <a:ext cx="381000" cy="324831"/>
          </a:xfrm>
          <a:prstGeom prst="rect">
            <a:avLst/>
          </a:prstGeom>
        </p:spPr>
      </p:pic>
      <p:pic>
        <p:nvPicPr>
          <p:cNvPr id="30" name="Picture 29">
            <a:extLst>
              <a:ext uri="{FF2B5EF4-FFF2-40B4-BE49-F238E27FC236}">
                <a16:creationId xmlns:a16="http://schemas.microsoft.com/office/drawing/2014/main" id="{D7A8A4E9-9C1F-164D-EC7A-6E5639792DCE}"/>
              </a:ext>
            </a:extLst>
          </p:cNvPr>
          <p:cNvPicPr>
            <a:picLocks noChangeAspect="1"/>
          </p:cNvPicPr>
          <p:nvPr/>
        </p:nvPicPr>
        <p:blipFill>
          <a:blip r:embed="rId10"/>
          <a:stretch>
            <a:fillRect/>
          </a:stretch>
        </p:blipFill>
        <p:spPr>
          <a:xfrm>
            <a:off x="11190170" y="5372700"/>
            <a:ext cx="381000" cy="324831"/>
          </a:xfrm>
          <a:prstGeom prst="rect">
            <a:avLst/>
          </a:prstGeom>
        </p:spPr>
      </p:pic>
      <p:pic>
        <p:nvPicPr>
          <p:cNvPr id="31" name="Picture 30">
            <a:extLst>
              <a:ext uri="{FF2B5EF4-FFF2-40B4-BE49-F238E27FC236}">
                <a16:creationId xmlns:a16="http://schemas.microsoft.com/office/drawing/2014/main" id="{FFFD43E5-02FF-A520-C07C-38D61D892EFB}"/>
              </a:ext>
            </a:extLst>
          </p:cNvPr>
          <p:cNvPicPr>
            <a:picLocks noChangeAspect="1"/>
          </p:cNvPicPr>
          <p:nvPr/>
        </p:nvPicPr>
        <p:blipFill>
          <a:blip r:embed="rId10"/>
          <a:stretch>
            <a:fillRect/>
          </a:stretch>
        </p:blipFill>
        <p:spPr>
          <a:xfrm>
            <a:off x="11184893" y="4875019"/>
            <a:ext cx="381000" cy="150609"/>
          </a:xfrm>
          <a:prstGeom prst="rect">
            <a:avLst/>
          </a:prstGeom>
        </p:spPr>
      </p:pic>
      <p:sp>
        <p:nvSpPr>
          <p:cNvPr id="8" name="object 5">
            <a:extLst>
              <a:ext uri="{FF2B5EF4-FFF2-40B4-BE49-F238E27FC236}">
                <a16:creationId xmlns:a16="http://schemas.microsoft.com/office/drawing/2014/main" id="{55032439-20E1-8732-7458-ADD478346868}"/>
              </a:ext>
            </a:extLst>
          </p:cNvPr>
          <p:cNvSpPr txBox="1">
            <a:spLocks/>
          </p:cNvSpPr>
          <p:nvPr/>
        </p:nvSpPr>
        <p:spPr>
          <a:xfrm>
            <a:off x="1008655" y="935517"/>
            <a:ext cx="6001746" cy="562164"/>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36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OFFRES DE PRIX EN ATTENTE</a:t>
            </a:r>
            <a:endParaRPr kumimoji="0" lang="en-US" sz="36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spTree>
    <p:extLst>
      <p:ext uri="{BB962C8B-B14F-4D97-AF65-F5344CB8AC3E}">
        <p14:creationId xmlns:p14="http://schemas.microsoft.com/office/powerpoint/2010/main" val="2745694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9" y="2306670"/>
            <a:ext cx="3474720" cy="13968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Vous serez redirigé vers une page de confirmation</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de devis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et recevrez un e-mail similaire. Exportez ou imprimez la confirmation du devis, si nécessaire.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OFFRES DE PRIX EN ATTENTE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j-ea"/>
              </a:rPr>
              <a:t> </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22" name="Picture 21">
            <a:hlinkClick r:id="rId4" action="ppaction://hlinksldjump"/>
            <a:extLst>
              <a:ext uri="{FF2B5EF4-FFF2-40B4-BE49-F238E27FC236}">
                <a16:creationId xmlns:a16="http://schemas.microsoft.com/office/drawing/2014/main" id="{8FED89F2-80DE-4B3D-6EAE-EEF58931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5" name="Picture 14">
            <a:extLst>
              <a:ext uri="{FF2B5EF4-FFF2-40B4-BE49-F238E27FC236}">
                <a16:creationId xmlns:a16="http://schemas.microsoft.com/office/drawing/2014/main" id="{02A2B9B9-D8DD-4D8A-2D7A-A377BE21DB02}"/>
              </a:ext>
            </a:extLst>
          </p:cNvPr>
          <p:cNvPicPr>
            <a:picLocks noChangeAspect="1"/>
          </p:cNvPicPr>
          <p:nvPr/>
        </p:nvPicPr>
        <p:blipFill>
          <a:blip r:embed="rId6"/>
          <a:stretch>
            <a:fillRect/>
          </a:stretch>
        </p:blipFill>
        <p:spPr>
          <a:xfrm>
            <a:off x="5530155" y="1991672"/>
            <a:ext cx="6359431" cy="4114800"/>
          </a:xfrm>
          <a:prstGeom prst="rect">
            <a:avLst/>
          </a:prstGeom>
          <a:effectLst>
            <a:outerShdw blurRad="50800" dist="38100" dir="5400000" algn="t" rotWithShape="0">
              <a:prstClr val="black">
                <a:alpha val="40000"/>
              </a:prstClr>
            </a:outerShdw>
          </a:effectLst>
        </p:spPr>
      </p:pic>
      <p:sp>
        <p:nvSpPr>
          <p:cNvPr id="24" name="Oval 23">
            <a:extLst>
              <a:ext uri="{FF2B5EF4-FFF2-40B4-BE49-F238E27FC236}">
                <a16:creationId xmlns:a16="http://schemas.microsoft.com/office/drawing/2014/main" id="{2A85C44D-ABFD-E790-B3FD-EB4B3E1FF6EA}"/>
              </a:ext>
            </a:extLst>
          </p:cNvPr>
          <p:cNvSpPr/>
          <p:nvPr/>
        </p:nvSpPr>
        <p:spPr>
          <a:xfrm>
            <a:off x="11755188" y="185727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2852652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387C569-E3CE-64F7-8159-CE9CD9F0BA06}"/>
              </a:ext>
            </a:extLst>
          </p:cNvPr>
          <p:cNvPicPr>
            <a:picLocks noChangeAspect="1"/>
          </p:cNvPicPr>
          <p:nvPr/>
        </p:nvPicPr>
        <p:blipFill>
          <a:blip r:embed="rId3"/>
          <a:stretch>
            <a:fillRect/>
          </a:stretch>
        </p:blipFill>
        <p:spPr>
          <a:xfrm>
            <a:off x="5500440" y="1800314"/>
            <a:ext cx="4617720" cy="3177566"/>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1868018"/>
            <a:ext cx="365760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Accédez aux devis en attente à partir du menu Compte, du widget Commandes dans le Centre de contrôle ou de l'onglet Devis .</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411361"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OFFRES DE PRIX EN ATTENTE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j-ea"/>
              </a:rPr>
              <a:t> </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181397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9" name="object 6">
            <a:extLst>
              <a:ext uri="{FF2B5EF4-FFF2-40B4-BE49-F238E27FC236}">
                <a16:creationId xmlns:a16="http://schemas.microsoft.com/office/drawing/2014/main" id="{E94EFB6F-9F1E-E5A7-0292-C4E1BC1DDBDC}"/>
              </a:ext>
            </a:extLst>
          </p:cNvPr>
          <p:cNvSpPr txBox="1"/>
          <p:nvPr/>
        </p:nvSpPr>
        <p:spPr>
          <a:xfrm>
            <a:off x="1408420" y="2932230"/>
            <a:ext cx="384048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Consultez la liste des devis en attente. Pour voir plus de détails, cliquez sur le numéro du devis.</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0" name="Oval 29">
            <a:extLst>
              <a:ext uri="{FF2B5EF4-FFF2-40B4-BE49-F238E27FC236}">
                <a16:creationId xmlns:a16="http://schemas.microsoft.com/office/drawing/2014/main" id="{CB796297-F921-0C76-608A-AF98C0C89991}"/>
              </a:ext>
            </a:extLst>
          </p:cNvPr>
          <p:cNvSpPr/>
          <p:nvPr/>
        </p:nvSpPr>
        <p:spPr>
          <a:xfrm>
            <a:off x="771985" y="287818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3" name="object 6">
            <a:extLst>
              <a:ext uri="{FF2B5EF4-FFF2-40B4-BE49-F238E27FC236}">
                <a16:creationId xmlns:a16="http://schemas.microsoft.com/office/drawing/2014/main" id="{15B830B6-8E66-609F-5BBE-BC3450AC348B}"/>
              </a:ext>
            </a:extLst>
          </p:cNvPr>
          <p:cNvSpPr txBox="1"/>
          <p:nvPr/>
        </p:nvSpPr>
        <p:spPr>
          <a:xfrm>
            <a:off x="1414067" y="3977599"/>
            <a:ext cx="365760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Imprimez, supprimez, téléchargez le devis au format PDF, CSV ou XLS, ou passez la commande.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7" name="Oval 6">
            <a:extLst>
              <a:ext uri="{FF2B5EF4-FFF2-40B4-BE49-F238E27FC236}">
                <a16:creationId xmlns:a16="http://schemas.microsoft.com/office/drawing/2014/main" id="{794F1140-232A-B2A2-F0BE-3195E69782EC}"/>
              </a:ext>
            </a:extLst>
          </p:cNvPr>
          <p:cNvSpPr/>
          <p:nvPr/>
        </p:nvSpPr>
        <p:spPr>
          <a:xfrm>
            <a:off x="777631" y="392355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18" name="object 6">
            <a:extLst>
              <a:ext uri="{FF2B5EF4-FFF2-40B4-BE49-F238E27FC236}">
                <a16:creationId xmlns:a16="http://schemas.microsoft.com/office/drawing/2014/main" id="{5EF19B96-E8C6-53A1-E926-DE2CE1B7537D}"/>
              </a:ext>
            </a:extLst>
          </p:cNvPr>
          <p:cNvSpPr txBox="1"/>
          <p:nvPr/>
        </p:nvSpPr>
        <p:spPr>
          <a:xfrm>
            <a:off x="1408420" y="5036861"/>
            <a:ext cx="5486400"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Si vous êtes prêt à modifier le devis, la ou les pièces répertoriées seront déplacées vers le panier. Le prix et la disponibilité peuvent changer. Mettez à jour les informations de devis si nécessaire avant de passer la commande.</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1" name="Oval 20">
            <a:extLst>
              <a:ext uri="{FF2B5EF4-FFF2-40B4-BE49-F238E27FC236}">
                <a16:creationId xmlns:a16="http://schemas.microsoft.com/office/drawing/2014/main" id="{5F8C8F7C-3DD6-0E6E-CFAD-4C2994340CAD}"/>
              </a:ext>
            </a:extLst>
          </p:cNvPr>
          <p:cNvSpPr/>
          <p:nvPr/>
        </p:nvSpPr>
        <p:spPr>
          <a:xfrm>
            <a:off x="771985" y="498281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pic>
        <p:nvPicPr>
          <p:cNvPr id="38" name="Picture 37">
            <a:hlinkClick r:id="rId5" action="ppaction://hlinksldjump"/>
            <a:extLst>
              <a:ext uri="{FF2B5EF4-FFF2-40B4-BE49-F238E27FC236}">
                <a16:creationId xmlns:a16="http://schemas.microsoft.com/office/drawing/2014/main" id="{CB4DC9C2-1D39-CFB1-ABA0-4C72B952C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59" name="Picture 58">
            <a:extLst>
              <a:ext uri="{FF2B5EF4-FFF2-40B4-BE49-F238E27FC236}">
                <a16:creationId xmlns:a16="http://schemas.microsoft.com/office/drawing/2014/main" id="{F6B53175-5B79-B93F-99D5-C863F389FD35}"/>
              </a:ext>
            </a:extLst>
          </p:cNvPr>
          <p:cNvPicPr>
            <a:picLocks noChangeAspect="1"/>
          </p:cNvPicPr>
          <p:nvPr/>
        </p:nvPicPr>
        <p:blipFill>
          <a:blip r:embed="rId7"/>
          <a:stretch>
            <a:fillRect/>
          </a:stretch>
        </p:blipFill>
        <p:spPr>
          <a:xfrm>
            <a:off x="10103233" y="202500"/>
            <a:ext cx="1600471" cy="3182112"/>
          </a:xfrm>
          <a:prstGeom prst="rect">
            <a:avLst/>
          </a:prstGeom>
          <a:effectLst>
            <a:outerShdw blurRad="50800" dist="38100" dir="5400000" algn="t" rotWithShape="0">
              <a:prstClr val="black">
                <a:alpha val="40000"/>
              </a:prstClr>
            </a:outerShdw>
          </a:effectLst>
        </p:spPr>
      </p:pic>
      <p:sp>
        <p:nvSpPr>
          <p:cNvPr id="27" name="Oval 26">
            <a:extLst>
              <a:ext uri="{FF2B5EF4-FFF2-40B4-BE49-F238E27FC236}">
                <a16:creationId xmlns:a16="http://schemas.microsoft.com/office/drawing/2014/main" id="{0DC2A5A3-FF4A-73C8-6F93-5E7E19C16310}"/>
              </a:ext>
            </a:extLst>
          </p:cNvPr>
          <p:cNvSpPr/>
          <p:nvPr/>
        </p:nvSpPr>
        <p:spPr>
          <a:xfrm>
            <a:off x="9854469" y="149712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8" name="Oval 27">
            <a:extLst>
              <a:ext uri="{FF2B5EF4-FFF2-40B4-BE49-F238E27FC236}">
                <a16:creationId xmlns:a16="http://schemas.microsoft.com/office/drawing/2014/main" id="{E8E89340-DC5C-6701-BA9E-21B193F48173}"/>
              </a:ext>
            </a:extLst>
          </p:cNvPr>
          <p:cNvSpPr/>
          <p:nvPr/>
        </p:nvSpPr>
        <p:spPr>
          <a:xfrm>
            <a:off x="6329797" y="374080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60" name="Oval 59">
            <a:extLst>
              <a:ext uri="{FF2B5EF4-FFF2-40B4-BE49-F238E27FC236}">
                <a16:creationId xmlns:a16="http://schemas.microsoft.com/office/drawing/2014/main" id="{161B8686-7885-FA7E-D0B1-6DE4FC4D9500}"/>
              </a:ext>
            </a:extLst>
          </p:cNvPr>
          <p:cNvSpPr/>
          <p:nvPr/>
        </p:nvSpPr>
        <p:spPr>
          <a:xfrm>
            <a:off x="5443596" y="2472777"/>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61" name="Oval 60">
            <a:extLst>
              <a:ext uri="{FF2B5EF4-FFF2-40B4-BE49-F238E27FC236}">
                <a16:creationId xmlns:a16="http://schemas.microsoft.com/office/drawing/2014/main" id="{10A35F07-7297-1ABB-EE61-6A36A4212DA6}"/>
              </a:ext>
            </a:extLst>
          </p:cNvPr>
          <p:cNvSpPr/>
          <p:nvPr/>
        </p:nvSpPr>
        <p:spPr>
          <a:xfrm>
            <a:off x="6329797" y="4192085"/>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63" name="Picture 62">
            <a:extLst>
              <a:ext uri="{FF2B5EF4-FFF2-40B4-BE49-F238E27FC236}">
                <a16:creationId xmlns:a16="http://schemas.microsoft.com/office/drawing/2014/main" id="{E03B6A63-59D5-5C1C-ADCE-F40ADC9D4575}"/>
              </a:ext>
            </a:extLst>
          </p:cNvPr>
          <p:cNvPicPr>
            <a:picLocks noChangeAspect="1"/>
          </p:cNvPicPr>
          <p:nvPr/>
        </p:nvPicPr>
        <p:blipFill>
          <a:blip r:embed="rId8"/>
          <a:stretch>
            <a:fillRect/>
          </a:stretch>
        </p:blipFill>
        <p:spPr>
          <a:xfrm>
            <a:off x="8756340" y="2470256"/>
            <a:ext cx="3312742" cy="3811490"/>
          </a:xfrm>
          <a:prstGeom prst="rect">
            <a:avLst/>
          </a:prstGeom>
          <a:effectLst>
            <a:outerShdw blurRad="50800" dist="38100" dir="5400000" algn="t" rotWithShape="0">
              <a:prstClr val="black">
                <a:alpha val="40000"/>
              </a:prstClr>
            </a:outerShdw>
          </a:effectLst>
        </p:spPr>
      </p:pic>
      <p:sp>
        <p:nvSpPr>
          <p:cNvPr id="36" name="Oval 35">
            <a:extLst>
              <a:ext uri="{FF2B5EF4-FFF2-40B4-BE49-F238E27FC236}">
                <a16:creationId xmlns:a16="http://schemas.microsoft.com/office/drawing/2014/main" id="{D24C8986-89EA-A22F-C01A-202E77BD9772}"/>
              </a:ext>
            </a:extLst>
          </p:cNvPr>
          <p:cNvSpPr/>
          <p:nvPr/>
        </p:nvSpPr>
        <p:spPr>
          <a:xfrm>
            <a:off x="11270373" y="249397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pic>
        <p:nvPicPr>
          <p:cNvPr id="64" name="Picture 63">
            <a:extLst>
              <a:ext uri="{FF2B5EF4-FFF2-40B4-BE49-F238E27FC236}">
                <a16:creationId xmlns:a16="http://schemas.microsoft.com/office/drawing/2014/main" id="{9C7239D3-A9CD-3DDC-D681-9C4C8A2C648D}"/>
              </a:ext>
            </a:extLst>
          </p:cNvPr>
          <p:cNvPicPr>
            <a:picLocks noChangeAspect="1"/>
          </p:cNvPicPr>
          <p:nvPr/>
        </p:nvPicPr>
        <p:blipFill>
          <a:blip r:embed="rId9"/>
          <a:stretch>
            <a:fillRect/>
          </a:stretch>
        </p:blipFill>
        <p:spPr>
          <a:xfrm>
            <a:off x="8865431" y="2975696"/>
            <a:ext cx="701487" cy="82308"/>
          </a:xfrm>
          <a:prstGeom prst="rect">
            <a:avLst/>
          </a:prstGeom>
        </p:spPr>
      </p:pic>
      <p:pic>
        <p:nvPicPr>
          <p:cNvPr id="65" name="Picture 64">
            <a:extLst>
              <a:ext uri="{FF2B5EF4-FFF2-40B4-BE49-F238E27FC236}">
                <a16:creationId xmlns:a16="http://schemas.microsoft.com/office/drawing/2014/main" id="{2C0F2123-48C2-E968-923C-E137A032732C}"/>
              </a:ext>
            </a:extLst>
          </p:cNvPr>
          <p:cNvPicPr>
            <a:picLocks noChangeAspect="1"/>
          </p:cNvPicPr>
          <p:nvPr/>
        </p:nvPicPr>
        <p:blipFill>
          <a:blip r:embed="rId9"/>
          <a:stretch>
            <a:fillRect/>
          </a:stretch>
        </p:blipFill>
        <p:spPr>
          <a:xfrm>
            <a:off x="8865431" y="3415043"/>
            <a:ext cx="701487" cy="82308"/>
          </a:xfrm>
          <a:prstGeom prst="rect">
            <a:avLst/>
          </a:prstGeom>
        </p:spPr>
      </p:pic>
      <p:pic>
        <p:nvPicPr>
          <p:cNvPr id="66" name="Picture 65">
            <a:extLst>
              <a:ext uri="{FF2B5EF4-FFF2-40B4-BE49-F238E27FC236}">
                <a16:creationId xmlns:a16="http://schemas.microsoft.com/office/drawing/2014/main" id="{19F0E9A6-D629-E71D-CB56-2E4243C43366}"/>
              </a:ext>
            </a:extLst>
          </p:cNvPr>
          <p:cNvPicPr>
            <a:picLocks noChangeAspect="1"/>
          </p:cNvPicPr>
          <p:nvPr/>
        </p:nvPicPr>
        <p:blipFill>
          <a:blip r:embed="rId9"/>
          <a:stretch>
            <a:fillRect/>
          </a:stretch>
        </p:blipFill>
        <p:spPr>
          <a:xfrm>
            <a:off x="8865431" y="3565401"/>
            <a:ext cx="701487" cy="82308"/>
          </a:xfrm>
          <a:prstGeom prst="rect">
            <a:avLst/>
          </a:prstGeom>
        </p:spPr>
      </p:pic>
      <p:pic>
        <p:nvPicPr>
          <p:cNvPr id="67" name="Picture 66">
            <a:extLst>
              <a:ext uri="{FF2B5EF4-FFF2-40B4-BE49-F238E27FC236}">
                <a16:creationId xmlns:a16="http://schemas.microsoft.com/office/drawing/2014/main" id="{BF4475D8-8AA9-90CF-68CA-D6ECC821D247}"/>
              </a:ext>
            </a:extLst>
          </p:cNvPr>
          <p:cNvPicPr>
            <a:picLocks noChangeAspect="1"/>
          </p:cNvPicPr>
          <p:nvPr/>
        </p:nvPicPr>
        <p:blipFill>
          <a:blip r:embed="rId9"/>
          <a:stretch>
            <a:fillRect/>
          </a:stretch>
        </p:blipFill>
        <p:spPr>
          <a:xfrm>
            <a:off x="8865431" y="3896826"/>
            <a:ext cx="701487" cy="107921"/>
          </a:xfrm>
          <a:prstGeom prst="rect">
            <a:avLst/>
          </a:prstGeom>
        </p:spPr>
      </p:pic>
      <p:pic>
        <p:nvPicPr>
          <p:cNvPr id="68" name="Picture 67">
            <a:extLst>
              <a:ext uri="{FF2B5EF4-FFF2-40B4-BE49-F238E27FC236}">
                <a16:creationId xmlns:a16="http://schemas.microsoft.com/office/drawing/2014/main" id="{669339CA-DC5F-E1A8-9EB5-A4C1B3E6350E}"/>
              </a:ext>
            </a:extLst>
          </p:cNvPr>
          <p:cNvPicPr>
            <a:picLocks noChangeAspect="1"/>
          </p:cNvPicPr>
          <p:nvPr/>
        </p:nvPicPr>
        <p:blipFill>
          <a:blip r:embed="rId9"/>
          <a:stretch>
            <a:fillRect/>
          </a:stretch>
        </p:blipFill>
        <p:spPr>
          <a:xfrm>
            <a:off x="8865431" y="4084373"/>
            <a:ext cx="701487" cy="107921"/>
          </a:xfrm>
          <a:prstGeom prst="rect">
            <a:avLst/>
          </a:prstGeom>
        </p:spPr>
      </p:pic>
      <p:pic>
        <p:nvPicPr>
          <p:cNvPr id="69" name="Picture 68">
            <a:extLst>
              <a:ext uri="{FF2B5EF4-FFF2-40B4-BE49-F238E27FC236}">
                <a16:creationId xmlns:a16="http://schemas.microsoft.com/office/drawing/2014/main" id="{0FA8EDB3-15B0-74F1-4880-E5FBAA6DBA7F}"/>
              </a:ext>
            </a:extLst>
          </p:cNvPr>
          <p:cNvPicPr>
            <a:picLocks noChangeAspect="1"/>
          </p:cNvPicPr>
          <p:nvPr/>
        </p:nvPicPr>
        <p:blipFill>
          <a:blip r:embed="rId9"/>
          <a:stretch>
            <a:fillRect/>
          </a:stretch>
        </p:blipFill>
        <p:spPr>
          <a:xfrm>
            <a:off x="8865430" y="4777006"/>
            <a:ext cx="701487" cy="157373"/>
          </a:xfrm>
          <a:prstGeom prst="rect">
            <a:avLst/>
          </a:prstGeom>
        </p:spPr>
      </p:pic>
      <p:pic>
        <p:nvPicPr>
          <p:cNvPr id="70" name="Picture 69">
            <a:extLst>
              <a:ext uri="{FF2B5EF4-FFF2-40B4-BE49-F238E27FC236}">
                <a16:creationId xmlns:a16="http://schemas.microsoft.com/office/drawing/2014/main" id="{2EA04D10-D1F9-F200-57B3-6906BCBF27FF}"/>
              </a:ext>
            </a:extLst>
          </p:cNvPr>
          <p:cNvPicPr>
            <a:picLocks noChangeAspect="1"/>
          </p:cNvPicPr>
          <p:nvPr/>
        </p:nvPicPr>
        <p:blipFill>
          <a:blip r:embed="rId9"/>
          <a:stretch>
            <a:fillRect/>
          </a:stretch>
        </p:blipFill>
        <p:spPr>
          <a:xfrm>
            <a:off x="11660881" y="3718598"/>
            <a:ext cx="276945" cy="238327"/>
          </a:xfrm>
          <a:prstGeom prst="rect">
            <a:avLst/>
          </a:prstGeom>
        </p:spPr>
      </p:pic>
      <p:pic>
        <p:nvPicPr>
          <p:cNvPr id="71" name="Picture 70">
            <a:extLst>
              <a:ext uri="{FF2B5EF4-FFF2-40B4-BE49-F238E27FC236}">
                <a16:creationId xmlns:a16="http://schemas.microsoft.com/office/drawing/2014/main" id="{84FC018E-C328-8F8C-7AD0-FEE508AC07B2}"/>
              </a:ext>
            </a:extLst>
          </p:cNvPr>
          <p:cNvPicPr>
            <a:picLocks noChangeAspect="1"/>
          </p:cNvPicPr>
          <p:nvPr/>
        </p:nvPicPr>
        <p:blipFill>
          <a:blip r:embed="rId9"/>
          <a:stretch>
            <a:fillRect/>
          </a:stretch>
        </p:blipFill>
        <p:spPr>
          <a:xfrm>
            <a:off x="11720072" y="5800238"/>
            <a:ext cx="276945" cy="238327"/>
          </a:xfrm>
          <a:prstGeom prst="rect">
            <a:avLst/>
          </a:prstGeom>
        </p:spPr>
      </p:pic>
      <p:pic>
        <p:nvPicPr>
          <p:cNvPr id="72" name="Picture 71">
            <a:extLst>
              <a:ext uri="{FF2B5EF4-FFF2-40B4-BE49-F238E27FC236}">
                <a16:creationId xmlns:a16="http://schemas.microsoft.com/office/drawing/2014/main" id="{1F566678-2E1A-F4D3-2FE3-F027C05194AA}"/>
              </a:ext>
            </a:extLst>
          </p:cNvPr>
          <p:cNvPicPr>
            <a:picLocks noChangeAspect="1"/>
          </p:cNvPicPr>
          <p:nvPr/>
        </p:nvPicPr>
        <p:blipFill>
          <a:blip r:embed="rId9"/>
          <a:stretch>
            <a:fillRect/>
          </a:stretch>
        </p:blipFill>
        <p:spPr>
          <a:xfrm>
            <a:off x="11720072" y="5439769"/>
            <a:ext cx="276945" cy="114441"/>
          </a:xfrm>
          <a:prstGeom prst="rect">
            <a:avLst/>
          </a:prstGeom>
        </p:spPr>
      </p:pic>
      <p:pic>
        <p:nvPicPr>
          <p:cNvPr id="74" name="Picture 73">
            <a:extLst>
              <a:ext uri="{FF2B5EF4-FFF2-40B4-BE49-F238E27FC236}">
                <a16:creationId xmlns:a16="http://schemas.microsoft.com/office/drawing/2014/main" id="{854F4B40-63DE-E51F-0597-3069B6035FE9}"/>
              </a:ext>
            </a:extLst>
          </p:cNvPr>
          <p:cNvPicPr>
            <a:picLocks noChangeAspect="1"/>
          </p:cNvPicPr>
          <p:nvPr/>
        </p:nvPicPr>
        <p:blipFill>
          <a:blip r:embed="rId9"/>
          <a:stretch>
            <a:fillRect/>
          </a:stretch>
        </p:blipFill>
        <p:spPr>
          <a:xfrm>
            <a:off x="10486922" y="3151301"/>
            <a:ext cx="701487" cy="123057"/>
          </a:xfrm>
          <a:prstGeom prst="rect">
            <a:avLst/>
          </a:prstGeom>
        </p:spPr>
      </p:pic>
      <p:sp>
        <p:nvSpPr>
          <p:cNvPr id="9" name="Oval 8">
            <a:extLst>
              <a:ext uri="{FF2B5EF4-FFF2-40B4-BE49-F238E27FC236}">
                <a16:creationId xmlns:a16="http://schemas.microsoft.com/office/drawing/2014/main" id="{D06A46C5-ECF6-A177-BFC1-BB66E192287E}"/>
              </a:ext>
            </a:extLst>
          </p:cNvPr>
          <p:cNvSpPr/>
          <p:nvPr/>
        </p:nvSpPr>
        <p:spPr>
          <a:xfrm>
            <a:off x="11889206" y="3288728"/>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Tree>
    <p:extLst>
      <p:ext uri="{BB962C8B-B14F-4D97-AF65-F5344CB8AC3E}">
        <p14:creationId xmlns:p14="http://schemas.microsoft.com/office/powerpoint/2010/main" val="1154135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pture d'écran d'un ordinateur&#10;&#10;Description générée automatiquement">
            <a:extLst>
              <a:ext uri="{FF2B5EF4-FFF2-40B4-BE49-F238E27FC236}">
                <a16:creationId xmlns:a16="http://schemas.microsoft.com/office/drawing/2014/main" id="{518EC64B-6634-383C-9DAF-E6568D2FCFC7}"/>
              </a:ext>
            </a:extLst>
          </p:cNvPr>
          <p:cNvPicPr>
            <a:picLocks noChangeAspect="1"/>
          </p:cNvPicPr>
          <p:nvPr/>
        </p:nvPicPr>
        <p:blipFill>
          <a:blip r:embed="rId3"/>
          <a:stretch>
            <a:fillRect/>
          </a:stretch>
        </p:blipFill>
        <p:spPr>
          <a:xfrm>
            <a:off x="7586889" y="1937626"/>
            <a:ext cx="3840480" cy="4095177"/>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5" y="793794"/>
            <a:ext cx="4743964" cy="746830"/>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a:ea typeface="+mj-ea"/>
              </a:rPr>
              <a:t>DEVIS EXPIRÉS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5" action="ppaction://hlinksldjump"/>
            <a:extLst>
              <a:ext uri="{FF2B5EF4-FFF2-40B4-BE49-F238E27FC236}">
                <a16:creationId xmlns:a16="http://schemas.microsoft.com/office/drawing/2014/main" id="{8FED89F2-80DE-4B3D-6EAE-EEF58931B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2" name="Picture 11">
            <a:extLst>
              <a:ext uri="{FF2B5EF4-FFF2-40B4-BE49-F238E27FC236}">
                <a16:creationId xmlns:a16="http://schemas.microsoft.com/office/drawing/2014/main" id="{10AE6978-D59A-7327-CE40-3EE10916CC0E}"/>
              </a:ext>
            </a:extLst>
          </p:cNvPr>
          <p:cNvPicPr>
            <a:picLocks noChangeAspect="1"/>
          </p:cNvPicPr>
          <p:nvPr/>
        </p:nvPicPr>
        <p:blipFill>
          <a:blip r:embed="rId7"/>
          <a:stretch>
            <a:fillRect/>
          </a:stretch>
        </p:blipFill>
        <p:spPr>
          <a:xfrm>
            <a:off x="10210738" y="2454683"/>
            <a:ext cx="973688" cy="97813"/>
          </a:xfrm>
          <a:prstGeom prst="rect">
            <a:avLst/>
          </a:prstGeom>
        </p:spPr>
      </p:pic>
      <p:sp>
        <p:nvSpPr>
          <p:cNvPr id="3" name="object 6">
            <a:extLst>
              <a:ext uri="{FF2B5EF4-FFF2-40B4-BE49-F238E27FC236}">
                <a16:creationId xmlns:a16="http://schemas.microsoft.com/office/drawing/2014/main" id="{B5D74542-C26A-8564-FB0B-5A3BAFE777BC}"/>
              </a:ext>
            </a:extLst>
          </p:cNvPr>
          <p:cNvSpPr txBox="1"/>
          <p:nvPr/>
        </p:nvSpPr>
        <p:spPr>
          <a:xfrm>
            <a:off x="1408421" y="2286631"/>
            <a:ext cx="5784588"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Les devis peuvent expirer en fonction de la date d'expiration définie par vous ou le concessionnaire. </a:t>
            </a:r>
          </a:p>
        </p:txBody>
      </p:sp>
      <p:sp>
        <p:nvSpPr>
          <p:cNvPr id="6" name="Oval 5">
            <a:extLst>
              <a:ext uri="{FF2B5EF4-FFF2-40B4-BE49-F238E27FC236}">
                <a16:creationId xmlns:a16="http://schemas.microsoft.com/office/drawing/2014/main" id="{75B99BD4-2F89-131B-A277-EC9F79A3DAB7}"/>
              </a:ext>
            </a:extLst>
          </p:cNvPr>
          <p:cNvSpPr/>
          <p:nvPr/>
        </p:nvSpPr>
        <p:spPr>
          <a:xfrm>
            <a:off x="771985" y="223258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EFA1A41E-177B-FEB4-CF24-969B2D4B3B1D}"/>
              </a:ext>
            </a:extLst>
          </p:cNvPr>
          <p:cNvSpPr txBox="1"/>
          <p:nvPr/>
        </p:nvSpPr>
        <p:spPr>
          <a:xfrm>
            <a:off x="1408420" y="3253301"/>
            <a:ext cx="5784588"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Filtrez les devis expirés dans la page Devis en choisissant l'option « Expiré » dans la liste déroulante État du devis. </a:t>
            </a:r>
          </a:p>
        </p:txBody>
      </p:sp>
      <p:sp>
        <p:nvSpPr>
          <p:cNvPr id="9" name="Oval 8">
            <a:extLst>
              <a:ext uri="{FF2B5EF4-FFF2-40B4-BE49-F238E27FC236}">
                <a16:creationId xmlns:a16="http://schemas.microsoft.com/office/drawing/2014/main" id="{27661285-70E0-9E36-FC0B-9E16D230570F}"/>
              </a:ext>
            </a:extLst>
          </p:cNvPr>
          <p:cNvSpPr/>
          <p:nvPr/>
        </p:nvSpPr>
        <p:spPr>
          <a:xfrm>
            <a:off x="771985" y="319925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0" name="object 6">
            <a:extLst>
              <a:ext uri="{FF2B5EF4-FFF2-40B4-BE49-F238E27FC236}">
                <a16:creationId xmlns:a16="http://schemas.microsoft.com/office/drawing/2014/main" id="{C219ED04-9A03-F2FD-59AC-2A34D6D25659}"/>
              </a:ext>
            </a:extLst>
          </p:cNvPr>
          <p:cNvSpPr txBox="1"/>
          <p:nvPr/>
        </p:nvSpPr>
        <p:spPr>
          <a:xfrm>
            <a:off x="1408420" y="4216577"/>
            <a:ext cx="5784588"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Si la date d'expiration n'est pas définie, la date d'expiration par défaut est de 30 jours à compter de la date du devis. </a:t>
            </a:r>
          </a:p>
        </p:txBody>
      </p:sp>
      <p:sp>
        <p:nvSpPr>
          <p:cNvPr id="14" name="Oval 13">
            <a:extLst>
              <a:ext uri="{FF2B5EF4-FFF2-40B4-BE49-F238E27FC236}">
                <a16:creationId xmlns:a16="http://schemas.microsoft.com/office/drawing/2014/main" id="{863E26F3-8CCA-F5B5-E237-2525D86388CA}"/>
              </a:ext>
            </a:extLst>
          </p:cNvPr>
          <p:cNvSpPr/>
          <p:nvPr/>
        </p:nvSpPr>
        <p:spPr>
          <a:xfrm>
            <a:off x="771985" y="416253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19" name="Oval 18">
            <a:extLst>
              <a:ext uri="{FF2B5EF4-FFF2-40B4-BE49-F238E27FC236}">
                <a16:creationId xmlns:a16="http://schemas.microsoft.com/office/drawing/2014/main" id="{91A677BF-4BBB-1DE8-1EBD-8E2A62E5FAE9}"/>
              </a:ext>
            </a:extLst>
          </p:cNvPr>
          <p:cNvSpPr/>
          <p:nvPr/>
        </p:nvSpPr>
        <p:spPr>
          <a:xfrm>
            <a:off x="8288619" y="4605630"/>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4" name="Oval 23">
            <a:extLst>
              <a:ext uri="{FF2B5EF4-FFF2-40B4-BE49-F238E27FC236}">
                <a16:creationId xmlns:a16="http://schemas.microsoft.com/office/drawing/2014/main" id="{781B1046-B036-E941-5F84-535197159F41}"/>
              </a:ext>
            </a:extLst>
          </p:cNvPr>
          <p:cNvSpPr/>
          <p:nvPr/>
        </p:nvSpPr>
        <p:spPr>
          <a:xfrm>
            <a:off x="7554124" y="2880390"/>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5" name="Rectangle 24">
            <a:extLst>
              <a:ext uri="{FF2B5EF4-FFF2-40B4-BE49-F238E27FC236}">
                <a16:creationId xmlns:a16="http://schemas.microsoft.com/office/drawing/2014/main" id="{CBEAD1F5-18F4-BD44-FE84-305133052AFE}"/>
              </a:ext>
            </a:extLst>
          </p:cNvPr>
          <p:cNvSpPr/>
          <p:nvPr/>
        </p:nvSpPr>
        <p:spPr>
          <a:xfrm>
            <a:off x="1539353" y="5513744"/>
            <a:ext cx="5212080" cy="58477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Les devis expirés ne peuvent pas être activés directement et vous devrez peut-être passer par le flux de modification du devis pour activer un devis expiré. </a:t>
            </a:r>
          </a:p>
        </p:txBody>
      </p:sp>
      <p:pic>
        <p:nvPicPr>
          <p:cNvPr id="26" name="Graphic 25" descr="Commentaire Ajouter avec remplissage uni">
            <a:extLst>
              <a:ext uri="{FF2B5EF4-FFF2-40B4-BE49-F238E27FC236}">
                <a16:creationId xmlns:a16="http://schemas.microsoft.com/office/drawing/2014/main" id="{6B55DAA0-41C2-B558-2EAF-DCF81A10AC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5312677"/>
            <a:ext cx="986909" cy="986909"/>
          </a:xfrm>
          <a:prstGeom prst="rect">
            <a:avLst/>
          </a:prstGeom>
        </p:spPr>
      </p:pic>
      <p:sp>
        <p:nvSpPr>
          <p:cNvPr id="27" name="Oval 26">
            <a:extLst>
              <a:ext uri="{FF2B5EF4-FFF2-40B4-BE49-F238E27FC236}">
                <a16:creationId xmlns:a16="http://schemas.microsoft.com/office/drawing/2014/main" id="{05F8246D-C13B-2107-32A3-94A663925FEF}"/>
              </a:ext>
            </a:extLst>
          </p:cNvPr>
          <p:cNvSpPr/>
          <p:nvPr/>
        </p:nvSpPr>
        <p:spPr>
          <a:xfrm>
            <a:off x="9632176" y="4599730"/>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Tree>
    <p:extLst>
      <p:ext uri="{BB962C8B-B14F-4D97-AF65-F5344CB8AC3E}">
        <p14:creationId xmlns:p14="http://schemas.microsoft.com/office/powerpoint/2010/main" val="446807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FF01A-DA6F-79A7-BD4B-2428E26B982D}"/>
              </a:ext>
            </a:extLst>
          </p:cNvPr>
          <p:cNvPicPr>
            <a:picLocks noChangeAspect="1"/>
          </p:cNvPicPr>
          <p:nvPr/>
        </p:nvPicPr>
        <p:blipFill>
          <a:blip r:embed="rId3"/>
          <a:stretch>
            <a:fillRect/>
          </a:stretch>
        </p:blipFill>
        <p:spPr>
          <a:xfrm>
            <a:off x="7124062" y="2048635"/>
            <a:ext cx="4847502" cy="411480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5" y="793794"/>
            <a:ext cx="7821020"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SUIVI DES CONTREPARTIES</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0" y="4160376"/>
            <a:ext cx="5173387"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Accéder au Control Center (Centre de commande) et référencer le widget Core Tracking (Suivi des contreparties) ou cliquer sur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Core Tracking (Suivi des contreparties </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dans le menu de navigation de gauche.</a:t>
            </a:r>
          </a:p>
        </p:txBody>
      </p:sp>
      <p:sp>
        <p:nvSpPr>
          <p:cNvPr id="18" name="Oval 17">
            <a:extLst>
              <a:ext uri="{FF2B5EF4-FFF2-40B4-BE49-F238E27FC236}">
                <a16:creationId xmlns:a16="http://schemas.microsoft.com/office/drawing/2014/main" id="{8F93B72C-75A6-23AD-4EA8-8DE968FABC63}"/>
              </a:ext>
            </a:extLst>
          </p:cNvPr>
          <p:cNvSpPr/>
          <p:nvPr/>
        </p:nvSpPr>
        <p:spPr>
          <a:xfrm>
            <a:off x="771985" y="410633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2" name="TextBox 31">
            <a:extLst>
              <a:ext uri="{FF2B5EF4-FFF2-40B4-BE49-F238E27FC236}">
                <a16:creationId xmlns:a16="http://schemas.microsoft.com/office/drawing/2014/main" id="{7E167BBE-8334-FCF2-F586-81C714A1B2AF}"/>
              </a:ext>
            </a:extLst>
          </p:cNvPr>
          <p:cNvSpPr txBox="1"/>
          <p:nvPr/>
        </p:nvSpPr>
        <p:spPr>
          <a:xfrm>
            <a:off x="537368" y="1982093"/>
            <a:ext cx="635745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La fonction de suivi des contreparties indique le montant de votre dépôt de contrepartie. C'est le montant supplémentaire qui est remboursable lorsque le produit est retourné au revendeur vendeur. Le dépôt de contrepartie est remboursé dès restitution d'une contrepartie acceptable ou d'une pièce usagée au concessionnaire.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Pour afficher le montant du suivi des contreparties :</a:t>
            </a:r>
          </a:p>
        </p:txBody>
      </p:sp>
      <p:sp>
        <p:nvSpPr>
          <p:cNvPr id="14" name="Rectangle 13">
            <a:extLst>
              <a:ext uri="{FF2B5EF4-FFF2-40B4-BE49-F238E27FC236}">
                <a16:creationId xmlns:a16="http://schemas.microsoft.com/office/drawing/2014/main" id="{BDF4B95C-3040-A954-7874-0F6263E7E5BF}"/>
              </a:ext>
            </a:extLst>
          </p:cNvPr>
          <p:cNvSpPr/>
          <p:nvPr/>
        </p:nvSpPr>
        <p:spPr>
          <a:xfrm>
            <a:off x="1543523" y="5701103"/>
            <a:ext cx="5173387"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n'oubliez pas qu'un concessionnaire devra installer cette fonction.</a:t>
            </a:r>
          </a:p>
        </p:txBody>
      </p:sp>
      <p:pic>
        <p:nvPicPr>
          <p:cNvPr id="15" name="Graphic 14" descr="Verrou avec remplissage solide">
            <a:extLst>
              <a:ext uri="{FF2B5EF4-FFF2-40B4-BE49-F238E27FC236}">
                <a16:creationId xmlns:a16="http://schemas.microsoft.com/office/drawing/2014/main" id="{02AD2905-EA4C-87F7-A1DA-44A8B9A7E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978" y="5413180"/>
            <a:ext cx="914400" cy="914400"/>
          </a:xfrm>
          <a:prstGeom prst="rect">
            <a:avLst/>
          </a:prstGeom>
        </p:spPr>
      </p:pic>
      <p:pic>
        <p:nvPicPr>
          <p:cNvPr id="22" name="Picture 21">
            <a:hlinkClick r:id="rId7" action="ppaction://hlinksldjump"/>
            <a:extLst>
              <a:ext uri="{FF2B5EF4-FFF2-40B4-BE49-F238E27FC236}">
                <a16:creationId xmlns:a16="http://schemas.microsoft.com/office/drawing/2014/main" id="{54A28780-AD9F-EB36-902F-F1D94A6E1B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8" name="Oval 37">
            <a:extLst>
              <a:ext uri="{FF2B5EF4-FFF2-40B4-BE49-F238E27FC236}">
                <a16:creationId xmlns:a16="http://schemas.microsoft.com/office/drawing/2014/main" id="{6D1C3B20-F241-2190-6746-3CD56E371F73}"/>
              </a:ext>
            </a:extLst>
          </p:cNvPr>
          <p:cNvSpPr/>
          <p:nvPr/>
        </p:nvSpPr>
        <p:spPr>
          <a:xfrm>
            <a:off x="11743078" y="3055921"/>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23" name="Picture 22">
            <a:extLst>
              <a:ext uri="{FF2B5EF4-FFF2-40B4-BE49-F238E27FC236}">
                <a16:creationId xmlns:a16="http://schemas.microsoft.com/office/drawing/2014/main" id="{2E5D45AE-D0F2-6517-0DDC-C7EE081281A6}"/>
              </a:ext>
            </a:extLst>
          </p:cNvPr>
          <p:cNvPicPr>
            <a:picLocks noChangeAspect="1"/>
          </p:cNvPicPr>
          <p:nvPr/>
        </p:nvPicPr>
        <p:blipFill>
          <a:blip r:embed="rId9"/>
          <a:stretch>
            <a:fillRect/>
          </a:stretch>
        </p:blipFill>
        <p:spPr>
          <a:xfrm>
            <a:off x="11002989" y="3795967"/>
            <a:ext cx="474421" cy="131873"/>
          </a:xfrm>
          <a:prstGeom prst="rect">
            <a:avLst/>
          </a:prstGeom>
        </p:spPr>
      </p:pic>
      <p:sp>
        <p:nvSpPr>
          <p:cNvPr id="8" name="Oval 7">
            <a:extLst>
              <a:ext uri="{FF2B5EF4-FFF2-40B4-BE49-F238E27FC236}">
                <a16:creationId xmlns:a16="http://schemas.microsoft.com/office/drawing/2014/main" id="{8BCC48BF-3D55-6EFE-5348-3DD8C8834139}"/>
              </a:ext>
            </a:extLst>
          </p:cNvPr>
          <p:cNvSpPr/>
          <p:nvPr/>
        </p:nvSpPr>
        <p:spPr>
          <a:xfrm>
            <a:off x="7059503" y="3178907"/>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10" name="Picture 9">
            <a:extLst>
              <a:ext uri="{FF2B5EF4-FFF2-40B4-BE49-F238E27FC236}">
                <a16:creationId xmlns:a16="http://schemas.microsoft.com/office/drawing/2014/main" id="{D6E9F7AC-D880-C837-8AB7-43A5242EDE2C}"/>
              </a:ext>
            </a:extLst>
          </p:cNvPr>
          <p:cNvPicPr>
            <a:picLocks noChangeAspect="1"/>
          </p:cNvPicPr>
          <p:nvPr/>
        </p:nvPicPr>
        <p:blipFill>
          <a:blip r:embed="rId9"/>
          <a:stretch>
            <a:fillRect/>
          </a:stretch>
        </p:blipFill>
        <p:spPr>
          <a:xfrm>
            <a:off x="11002989" y="3998702"/>
            <a:ext cx="474421" cy="131873"/>
          </a:xfrm>
          <a:prstGeom prst="rect">
            <a:avLst/>
          </a:prstGeom>
        </p:spPr>
      </p:pic>
      <p:pic>
        <p:nvPicPr>
          <p:cNvPr id="12" name="Picture 11">
            <a:extLst>
              <a:ext uri="{FF2B5EF4-FFF2-40B4-BE49-F238E27FC236}">
                <a16:creationId xmlns:a16="http://schemas.microsoft.com/office/drawing/2014/main" id="{D7E4C1FF-FAC2-24AC-493D-22037653E592}"/>
              </a:ext>
            </a:extLst>
          </p:cNvPr>
          <p:cNvPicPr>
            <a:picLocks noChangeAspect="1"/>
          </p:cNvPicPr>
          <p:nvPr/>
        </p:nvPicPr>
        <p:blipFill>
          <a:blip r:embed="rId9"/>
          <a:stretch>
            <a:fillRect/>
          </a:stretch>
        </p:blipFill>
        <p:spPr>
          <a:xfrm>
            <a:off x="11002989" y="4201437"/>
            <a:ext cx="474421" cy="131873"/>
          </a:xfrm>
          <a:prstGeom prst="rect">
            <a:avLst/>
          </a:prstGeom>
        </p:spPr>
      </p:pic>
      <p:pic>
        <p:nvPicPr>
          <p:cNvPr id="19" name="Picture 18">
            <a:extLst>
              <a:ext uri="{FF2B5EF4-FFF2-40B4-BE49-F238E27FC236}">
                <a16:creationId xmlns:a16="http://schemas.microsoft.com/office/drawing/2014/main" id="{E65E9745-7D90-A84A-306E-D013A6660CB5}"/>
              </a:ext>
            </a:extLst>
          </p:cNvPr>
          <p:cNvPicPr>
            <a:picLocks noChangeAspect="1"/>
          </p:cNvPicPr>
          <p:nvPr/>
        </p:nvPicPr>
        <p:blipFill>
          <a:blip r:embed="rId9"/>
          <a:stretch>
            <a:fillRect/>
          </a:stretch>
        </p:blipFill>
        <p:spPr>
          <a:xfrm>
            <a:off x="11002989" y="4407521"/>
            <a:ext cx="474421" cy="131873"/>
          </a:xfrm>
          <a:prstGeom prst="rect">
            <a:avLst/>
          </a:prstGeom>
        </p:spPr>
      </p:pic>
      <p:pic>
        <p:nvPicPr>
          <p:cNvPr id="20" name="Picture 19">
            <a:extLst>
              <a:ext uri="{FF2B5EF4-FFF2-40B4-BE49-F238E27FC236}">
                <a16:creationId xmlns:a16="http://schemas.microsoft.com/office/drawing/2014/main" id="{C845A8A7-B1A8-29C9-5087-58EE53F4A55A}"/>
              </a:ext>
            </a:extLst>
          </p:cNvPr>
          <p:cNvPicPr>
            <a:picLocks noChangeAspect="1"/>
          </p:cNvPicPr>
          <p:nvPr/>
        </p:nvPicPr>
        <p:blipFill>
          <a:blip r:embed="rId9"/>
          <a:stretch>
            <a:fillRect/>
          </a:stretch>
        </p:blipFill>
        <p:spPr>
          <a:xfrm>
            <a:off x="11002989" y="4647095"/>
            <a:ext cx="474421" cy="131873"/>
          </a:xfrm>
          <a:prstGeom prst="rect">
            <a:avLst/>
          </a:prstGeom>
        </p:spPr>
      </p:pic>
      <p:pic>
        <p:nvPicPr>
          <p:cNvPr id="21" name="Picture 20">
            <a:extLst>
              <a:ext uri="{FF2B5EF4-FFF2-40B4-BE49-F238E27FC236}">
                <a16:creationId xmlns:a16="http://schemas.microsoft.com/office/drawing/2014/main" id="{02412C8D-5C67-047F-B651-0C9D5EDBF710}"/>
              </a:ext>
            </a:extLst>
          </p:cNvPr>
          <p:cNvPicPr>
            <a:picLocks noChangeAspect="1"/>
          </p:cNvPicPr>
          <p:nvPr/>
        </p:nvPicPr>
        <p:blipFill>
          <a:blip r:embed="rId9"/>
          <a:stretch>
            <a:fillRect/>
          </a:stretch>
        </p:blipFill>
        <p:spPr>
          <a:xfrm>
            <a:off x="11002989" y="4920161"/>
            <a:ext cx="474421" cy="131873"/>
          </a:xfrm>
          <a:prstGeom prst="rect">
            <a:avLst/>
          </a:prstGeom>
        </p:spPr>
      </p:pic>
      <p:pic>
        <p:nvPicPr>
          <p:cNvPr id="28" name="Picture 27">
            <a:extLst>
              <a:ext uri="{FF2B5EF4-FFF2-40B4-BE49-F238E27FC236}">
                <a16:creationId xmlns:a16="http://schemas.microsoft.com/office/drawing/2014/main" id="{676721BB-3693-BE25-3C74-970B059E88E1}"/>
              </a:ext>
            </a:extLst>
          </p:cNvPr>
          <p:cNvPicPr>
            <a:picLocks noChangeAspect="1"/>
          </p:cNvPicPr>
          <p:nvPr/>
        </p:nvPicPr>
        <p:blipFill>
          <a:blip r:embed="rId9"/>
          <a:stretch>
            <a:fillRect/>
          </a:stretch>
        </p:blipFill>
        <p:spPr>
          <a:xfrm>
            <a:off x="11002989" y="5189878"/>
            <a:ext cx="474421" cy="131873"/>
          </a:xfrm>
          <a:prstGeom prst="rect">
            <a:avLst/>
          </a:prstGeom>
        </p:spPr>
      </p:pic>
      <p:pic>
        <p:nvPicPr>
          <p:cNvPr id="31" name="Picture 30">
            <a:extLst>
              <a:ext uri="{FF2B5EF4-FFF2-40B4-BE49-F238E27FC236}">
                <a16:creationId xmlns:a16="http://schemas.microsoft.com/office/drawing/2014/main" id="{4A43314B-5EEE-8646-AD29-F912358B7AC9}"/>
              </a:ext>
            </a:extLst>
          </p:cNvPr>
          <p:cNvPicPr>
            <a:picLocks noChangeAspect="1"/>
          </p:cNvPicPr>
          <p:nvPr/>
        </p:nvPicPr>
        <p:blipFill>
          <a:blip r:embed="rId9"/>
          <a:stretch>
            <a:fillRect/>
          </a:stretch>
        </p:blipFill>
        <p:spPr>
          <a:xfrm>
            <a:off x="11002989" y="5459595"/>
            <a:ext cx="474421" cy="131873"/>
          </a:xfrm>
          <a:prstGeom prst="rect">
            <a:avLst/>
          </a:prstGeom>
        </p:spPr>
      </p:pic>
      <p:pic>
        <p:nvPicPr>
          <p:cNvPr id="33" name="Picture 32">
            <a:extLst>
              <a:ext uri="{FF2B5EF4-FFF2-40B4-BE49-F238E27FC236}">
                <a16:creationId xmlns:a16="http://schemas.microsoft.com/office/drawing/2014/main" id="{CB5B1372-D9C2-CF9A-9CA4-9CEB47A12365}"/>
              </a:ext>
            </a:extLst>
          </p:cNvPr>
          <p:cNvPicPr>
            <a:picLocks noChangeAspect="1"/>
          </p:cNvPicPr>
          <p:nvPr/>
        </p:nvPicPr>
        <p:blipFill>
          <a:blip r:embed="rId9"/>
          <a:stretch>
            <a:fillRect/>
          </a:stretch>
        </p:blipFill>
        <p:spPr>
          <a:xfrm>
            <a:off x="8588200" y="3381765"/>
            <a:ext cx="474421" cy="131873"/>
          </a:xfrm>
          <a:prstGeom prst="rect">
            <a:avLst/>
          </a:prstGeom>
        </p:spPr>
      </p:pic>
    </p:spTree>
    <p:extLst>
      <p:ext uri="{BB962C8B-B14F-4D97-AF65-F5344CB8AC3E}">
        <p14:creationId xmlns:p14="http://schemas.microsoft.com/office/powerpoint/2010/main" val="3588431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5F0B25F-FB40-52CA-FF2D-D67C4EA54532}"/>
              </a:ext>
            </a:extLst>
          </p:cNvPr>
          <p:cNvGrpSpPr/>
          <p:nvPr/>
        </p:nvGrpSpPr>
        <p:grpSpPr>
          <a:xfrm>
            <a:off x="6591523" y="1893431"/>
            <a:ext cx="3657600" cy="4159489"/>
            <a:chOff x="2505580" y="1883964"/>
            <a:chExt cx="3657600" cy="4159489"/>
          </a:xfrm>
        </p:grpSpPr>
        <p:pic>
          <p:nvPicPr>
            <p:cNvPr id="1026" name="Picture 2">
              <a:extLst>
                <a:ext uri="{FF2B5EF4-FFF2-40B4-BE49-F238E27FC236}">
                  <a16:creationId xmlns:a16="http://schemas.microsoft.com/office/drawing/2014/main" id="{66E9169A-DE75-95BC-31B9-05F25FA315F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2505580" y="1883964"/>
              <a:ext cx="3657600" cy="415948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166E0A0-BF26-25BC-2E91-438C5FABA1AB}"/>
                </a:ext>
              </a:extLst>
            </p:cNvPr>
            <p:cNvPicPr>
              <a:picLocks noChangeAspect="1"/>
            </p:cNvPicPr>
            <p:nvPr/>
          </p:nvPicPr>
          <p:blipFill>
            <a:blip r:embed="rId4"/>
            <a:stretch>
              <a:fillRect/>
            </a:stretch>
          </p:blipFill>
          <p:spPr>
            <a:xfrm>
              <a:off x="2896638" y="3055147"/>
              <a:ext cx="206924" cy="87173"/>
            </a:xfrm>
            <a:prstGeom prst="rect">
              <a:avLst/>
            </a:prstGeom>
          </p:spPr>
        </p:pic>
        <p:pic>
          <p:nvPicPr>
            <p:cNvPr id="7" name="Picture 6">
              <a:extLst>
                <a:ext uri="{FF2B5EF4-FFF2-40B4-BE49-F238E27FC236}">
                  <a16:creationId xmlns:a16="http://schemas.microsoft.com/office/drawing/2014/main" id="{227AA2CE-259E-2C79-E0FC-AE3DACB51721}"/>
                </a:ext>
              </a:extLst>
            </p:cNvPr>
            <p:cNvPicPr>
              <a:picLocks noChangeAspect="1"/>
            </p:cNvPicPr>
            <p:nvPr/>
          </p:nvPicPr>
          <p:blipFill>
            <a:blip r:embed="rId4"/>
            <a:stretch>
              <a:fillRect/>
            </a:stretch>
          </p:blipFill>
          <p:spPr>
            <a:xfrm>
              <a:off x="5837394" y="4011564"/>
              <a:ext cx="235860" cy="87173"/>
            </a:xfrm>
            <a:prstGeom prst="rect">
              <a:avLst/>
            </a:prstGeom>
          </p:spPr>
        </p:pic>
        <p:pic>
          <p:nvPicPr>
            <p:cNvPr id="9" name="Picture 8">
              <a:extLst>
                <a:ext uri="{FF2B5EF4-FFF2-40B4-BE49-F238E27FC236}">
                  <a16:creationId xmlns:a16="http://schemas.microsoft.com/office/drawing/2014/main" id="{E6A653E5-D249-65DF-33C2-15D0A5295010}"/>
                </a:ext>
              </a:extLst>
            </p:cNvPr>
            <p:cNvPicPr>
              <a:picLocks noChangeAspect="1"/>
            </p:cNvPicPr>
            <p:nvPr/>
          </p:nvPicPr>
          <p:blipFill>
            <a:blip r:embed="rId4"/>
            <a:stretch>
              <a:fillRect/>
            </a:stretch>
          </p:blipFill>
          <p:spPr>
            <a:xfrm>
              <a:off x="5835445" y="4214321"/>
              <a:ext cx="235860" cy="87173"/>
            </a:xfrm>
            <a:prstGeom prst="rect">
              <a:avLst/>
            </a:prstGeom>
          </p:spPr>
        </p:pic>
        <p:pic>
          <p:nvPicPr>
            <p:cNvPr id="10" name="Picture 9">
              <a:extLst>
                <a:ext uri="{FF2B5EF4-FFF2-40B4-BE49-F238E27FC236}">
                  <a16:creationId xmlns:a16="http://schemas.microsoft.com/office/drawing/2014/main" id="{465B3EE1-6292-183C-203D-AE3CDE57562B}"/>
                </a:ext>
              </a:extLst>
            </p:cNvPr>
            <p:cNvPicPr>
              <a:picLocks noChangeAspect="1"/>
            </p:cNvPicPr>
            <p:nvPr/>
          </p:nvPicPr>
          <p:blipFill>
            <a:blip r:embed="rId4"/>
            <a:stretch>
              <a:fillRect/>
            </a:stretch>
          </p:blipFill>
          <p:spPr>
            <a:xfrm>
              <a:off x="5842045" y="4401481"/>
              <a:ext cx="235860" cy="87173"/>
            </a:xfrm>
            <a:prstGeom prst="rect">
              <a:avLst/>
            </a:prstGeom>
          </p:spPr>
        </p:pic>
        <p:pic>
          <p:nvPicPr>
            <p:cNvPr id="14" name="Picture 13">
              <a:extLst>
                <a:ext uri="{FF2B5EF4-FFF2-40B4-BE49-F238E27FC236}">
                  <a16:creationId xmlns:a16="http://schemas.microsoft.com/office/drawing/2014/main" id="{F561CBED-7844-FBEE-9965-AAD852987306}"/>
                </a:ext>
              </a:extLst>
            </p:cNvPr>
            <p:cNvPicPr>
              <a:picLocks noChangeAspect="1"/>
            </p:cNvPicPr>
            <p:nvPr/>
          </p:nvPicPr>
          <p:blipFill>
            <a:blip r:embed="rId4"/>
            <a:stretch>
              <a:fillRect/>
            </a:stretch>
          </p:blipFill>
          <p:spPr>
            <a:xfrm>
              <a:off x="5842045" y="4604238"/>
              <a:ext cx="235860" cy="87173"/>
            </a:xfrm>
            <a:prstGeom prst="rect">
              <a:avLst/>
            </a:prstGeom>
          </p:spPr>
        </p:pic>
        <p:pic>
          <p:nvPicPr>
            <p:cNvPr id="15" name="Picture 14">
              <a:extLst>
                <a:ext uri="{FF2B5EF4-FFF2-40B4-BE49-F238E27FC236}">
                  <a16:creationId xmlns:a16="http://schemas.microsoft.com/office/drawing/2014/main" id="{069A6112-1065-9898-B51B-9F969960ECB0}"/>
                </a:ext>
              </a:extLst>
            </p:cNvPr>
            <p:cNvPicPr>
              <a:picLocks noChangeAspect="1"/>
            </p:cNvPicPr>
            <p:nvPr/>
          </p:nvPicPr>
          <p:blipFill>
            <a:blip r:embed="rId4"/>
            <a:stretch>
              <a:fillRect/>
            </a:stretch>
          </p:blipFill>
          <p:spPr>
            <a:xfrm>
              <a:off x="5843046" y="4798423"/>
              <a:ext cx="235860" cy="87173"/>
            </a:xfrm>
            <a:prstGeom prst="rect">
              <a:avLst/>
            </a:prstGeom>
          </p:spPr>
        </p:pic>
        <p:pic>
          <p:nvPicPr>
            <p:cNvPr id="19" name="Picture 18">
              <a:extLst>
                <a:ext uri="{FF2B5EF4-FFF2-40B4-BE49-F238E27FC236}">
                  <a16:creationId xmlns:a16="http://schemas.microsoft.com/office/drawing/2014/main" id="{F094ADF5-1719-925D-5F8C-FC21C37CBA86}"/>
                </a:ext>
              </a:extLst>
            </p:cNvPr>
            <p:cNvPicPr>
              <a:picLocks noChangeAspect="1"/>
            </p:cNvPicPr>
            <p:nvPr/>
          </p:nvPicPr>
          <p:blipFill>
            <a:blip r:embed="rId4"/>
            <a:stretch>
              <a:fillRect/>
            </a:stretch>
          </p:blipFill>
          <p:spPr>
            <a:xfrm>
              <a:off x="5840846" y="5001180"/>
              <a:ext cx="235860" cy="87173"/>
            </a:xfrm>
            <a:prstGeom prst="rect">
              <a:avLst/>
            </a:prstGeom>
          </p:spPr>
        </p:pic>
        <p:pic>
          <p:nvPicPr>
            <p:cNvPr id="24" name="Picture 23">
              <a:extLst>
                <a:ext uri="{FF2B5EF4-FFF2-40B4-BE49-F238E27FC236}">
                  <a16:creationId xmlns:a16="http://schemas.microsoft.com/office/drawing/2014/main" id="{A21DC0FC-D65A-037F-B5C0-9AA5A87FA038}"/>
                </a:ext>
              </a:extLst>
            </p:cNvPr>
            <p:cNvPicPr>
              <a:picLocks noChangeAspect="1"/>
            </p:cNvPicPr>
            <p:nvPr/>
          </p:nvPicPr>
          <p:blipFill>
            <a:blip r:embed="rId4"/>
            <a:stretch>
              <a:fillRect/>
            </a:stretch>
          </p:blipFill>
          <p:spPr>
            <a:xfrm>
              <a:off x="5842045" y="5189792"/>
              <a:ext cx="235860" cy="87173"/>
            </a:xfrm>
            <a:prstGeom prst="rect">
              <a:avLst/>
            </a:prstGeom>
          </p:spPr>
        </p:pic>
        <p:pic>
          <p:nvPicPr>
            <p:cNvPr id="27" name="Picture 26">
              <a:extLst>
                <a:ext uri="{FF2B5EF4-FFF2-40B4-BE49-F238E27FC236}">
                  <a16:creationId xmlns:a16="http://schemas.microsoft.com/office/drawing/2014/main" id="{39A29D54-8D72-FE8E-4642-98C50E7DE2FF}"/>
                </a:ext>
              </a:extLst>
            </p:cNvPr>
            <p:cNvPicPr>
              <a:picLocks noChangeAspect="1"/>
            </p:cNvPicPr>
            <p:nvPr/>
          </p:nvPicPr>
          <p:blipFill>
            <a:blip r:embed="rId4"/>
            <a:stretch>
              <a:fillRect/>
            </a:stretch>
          </p:blipFill>
          <p:spPr>
            <a:xfrm>
              <a:off x="5842045" y="5391097"/>
              <a:ext cx="235860" cy="87173"/>
            </a:xfrm>
            <a:prstGeom prst="rect">
              <a:avLst/>
            </a:prstGeom>
          </p:spPr>
        </p:pic>
        <p:pic>
          <p:nvPicPr>
            <p:cNvPr id="32" name="Picture 31">
              <a:extLst>
                <a:ext uri="{FF2B5EF4-FFF2-40B4-BE49-F238E27FC236}">
                  <a16:creationId xmlns:a16="http://schemas.microsoft.com/office/drawing/2014/main" id="{CAD60D8B-D632-9BB0-8E15-B84D2C8BE1C6}"/>
                </a:ext>
              </a:extLst>
            </p:cNvPr>
            <p:cNvPicPr>
              <a:picLocks noChangeAspect="1"/>
            </p:cNvPicPr>
            <p:nvPr/>
          </p:nvPicPr>
          <p:blipFill>
            <a:blip r:embed="rId4"/>
            <a:stretch>
              <a:fillRect/>
            </a:stretch>
          </p:blipFill>
          <p:spPr>
            <a:xfrm>
              <a:off x="5842045" y="5591885"/>
              <a:ext cx="235860" cy="87173"/>
            </a:xfrm>
            <a:prstGeom prst="rect">
              <a:avLst/>
            </a:prstGeom>
          </p:spPr>
        </p:pic>
        <p:pic>
          <p:nvPicPr>
            <p:cNvPr id="34" name="Picture 33">
              <a:extLst>
                <a:ext uri="{FF2B5EF4-FFF2-40B4-BE49-F238E27FC236}">
                  <a16:creationId xmlns:a16="http://schemas.microsoft.com/office/drawing/2014/main" id="{AF67A084-D232-5858-0E43-D3186F79E329}"/>
                </a:ext>
              </a:extLst>
            </p:cNvPr>
            <p:cNvPicPr>
              <a:picLocks noChangeAspect="1"/>
            </p:cNvPicPr>
            <p:nvPr/>
          </p:nvPicPr>
          <p:blipFill>
            <a:blip r:embed="rId4"/>
            <a:stretch>
              <a:fillRect/>
            </a:stretch>
          </p:blipFill>
          <p:spPr>
            <a:xfrm>
              <a:off x="5842045" y="5792673"/>
              <a:ext cx="235860" cy="87173"/>
            </a:xfrm>
            <a:prstGeom prst="rect">
              <a:avLst/>
            </a:prstGeom>
          </p:spPr>
        </p:pic>
        <p:pic>
          <p:nvPicPr>
            <p:cNvPr id="37" name="Picture 36">
              <a:extLst>
                <a:ext uri="{FF2B5EF4-FFF2-40B4-BE49-F238E27FC236}">
                  <a16:creationId xmlns:a16="http://schemas.microsoft.com/office/drawing/2014/main" id="{E4E12CFE-1BD2-6C50-F205-D681083AA295}"/>
                </a:ext>
              </a:extLst>
            </p:cNvPr>
            <p:cNvPicPr>
              <a:picLocks noChangeAspect="1"/>
            </p:cNvPicPr>
            <p:nvPr/>
          </p:nvPicPr>
          <p:blipFill>
            <a:blip r:embed="rId4"/>
            <a:stretch>
              <a:fillRect/>
            </a:stretch>
          </p:blipFill>
          <p:spPr>
            <a:xfrm>
              <a:off x="5842045" y="5953774"/>
              <a:ext cx="235860" cy="87173"/>
            </a:xfrm>
            <a:prstGeom prst="rect">
              <a:avLst/>
            </a:prstGeom>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SUIVI DES CONTREPARTIES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j-ea"/>
              </a:rPr>
              <a:t> </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bject 6">
            <a:extLst>
              <a:ext uri="{FF2B5EF4-FFF2-40B4-BE49-F238E27FC236}">
                <a16:creationId xmlns:a16="http://schemas.microsoft.com/office/drawing/2014/main" id="{F187F6C4-5743-E499-01CF-DB6BE4E41BAE}"/>
              </a:ext>
            </a:extLst>
          </p:cNvPr>
          <p:cNvSpPr txBox="1"/>
          <p:nvPr/>
        </p:nvSpPr>
        <p:spPr>
          <a:xfrm>
            <a:off x="1408420" y="3786189"/>
            <a:ext cx="4572000"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Pour afficher plus de détails, cliquez sur la flèche vers le bas pour agrandir la vue. Le numéro de commande, la source d'approvisionnement et le numéro de l'équipement s'affichent.</a:t>
            </a:r>
          </a:p>
        </p:txBody>
      </p:sp>
      <p:sp>
        <p:nvSpPr>
          <p:cNvPr id="30" name="Oval 29">
            <a:extLst>
              <a:ext uri="{FF2B5EF4-FFF2-40B4-BE49-F238E27FC236}">
                <a16:creationId xmlns:a16="http://schemas.microsoft.com/office/drawing/2014/main" id="{6CCA3D43-645F-90AE-81F2-2F325655D454}"/>
              </a:ext>
            </a:extLst>
          </p:cNvPr>
          <p:cNvSpPr/>
          <p:nvPr/>
        </p:nvSpPr>
        <p:spPr>
          <a:xfrm>
            <a:off x="771985" y="373214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8" name="object 6">
            <a:extLst>
              <a:ext uri="{FF2B5EF4-FFF2-40B4-BE49-F238E27FC236}">
                <a16:creationId xmlns:a16="http://schemas.microsoft.com/office/drawing/2014/main" id="{CEAE5F67-D0B5-547D-C70C-43EDA440CADB}"/>
              </a:ext>
            </a:extLst>
          </p:cNvPr>
          <p:cNvSpPr txBox="1"/>
          <p:nvPr/>
        </p:nvSpPr>
        <p:spPr>
          <a:xfrm>
            <a:off x="1408421" y="2302619"/>
            <a:ext cx="4572000"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Pour rechercher un noyau particulier : sous Critères de recherche, entrez les informations dans les champs vides et cliquez sur </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Rechercher</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 Les résultats de la recherche s'affichent dans le tableau ci-dessous.</a:t>
            </a:r>
          </a:p>
        </p:txBody>
      </p:sp>
      <p:sp>
        <p:nvSpPr>
          <p:cNvPr id="11" name="Oval 10">
            <a:extLst>
              <a:ext uri="{FF2B5EF4-FFF2-40B4-BE49-F238E27FC236}">
                <a16:creationId xmlns:a16="http://schemas.microsoft.com/office/drawing/2014/main" id="{281AE057-9B95-43F8-C88E-86E73F0DD039}"/>
              </a:ext>
            </a:extLst>
          </p:cNvPr>
          <p:cNvSpPr/>
          <p:nvPr/>
        </p:nvSpPr>
        <p:spPr>
          <a:xfrm>
            <a:off x="771985" y="224857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1" name="object 6">
            <a:extLst>
              <a:ext uri="{FF2B5EF4-FFF2-40B4-BE49-F238E27FC236}">
                <a16:creationId xmlns:a16="http://schemas.microsoft.com/office/drawing/2014/main" id="{F9C5D4A2-07B6-0FBC-89F5-FC944B84F9BB}"/>
              </a:ext>
            </a:extLst>
          </p:cNvPr>
          <p:cNvSpPr txBox="1"/>
          <p:nvPr/>
        </p:nvSpPr>
        <p:spPr>
          <a:xfrm>
            <a:off x="1408420" y="5253971"/>
            <a:ext cx="45720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En cliquant sur le numéro de pièce, la pièce s'affiche alors sur sa page Détail du produit.</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3" name="Oval 32">
            <a:extLst>
              <a:ext uri="{FF2B5EF4-FFF2-40B4-BE49-F238E27FC236}">
                <a16:creationId xmlns:a16="http://schemas.microsoft.com/office/drawing/2014/main" id="{E35F06D6-2C32-4BA8-03C2-A8B1FCEDA8BF}"/>
              </a:ext>
            </a:extLst>
          </p:cNvPr>
          <p:cNvSpPr/>
          <p:nvPr/>
        </p:nvSpPr>
        <p:spPr>
          <a:xfrm>
            <a:off x="771985" y="519992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26" name="Picture 25">
            <a:hlinkClick r:id="rId6" action="ppaction://hlinksldjump"/>
            <a:extLst>
              <a:ext uri="{FF2B5EF4-FFF2-40B4-BE49-F238E27FC236}">
                <a16:creationId xmlns:a16="http://schemas.microsoft.com/office/drawing/2014/main" id="{297C286A-7974-C0F3-1460-A02406A61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8" name="Oval 27">
            <a:extLst>
              <a:ext uri="{FF2B5EF4-FFF2-40B4-BE49-F238E27FC236}">
                <a16:creationId xmlns:a16="http://schemas.microsoft.com/office/drawing/2014/main" id="{5F4CF8F7-C2CA-CF4D-BFC0-4CC4794A5D14}"/>
              </a:ext>
            </a:extLst>
          </p:cNvPr>
          <p:cNvSpPr/>
          <p:nvPr/>
        </p:nvSpPr>
        <p:spPr>
          <a:xfrm>
            <a:off x="10280614" y="281215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5" name="Oval 24">
            <a:extLst>
              <a:ext uri="{FF2B5EF4-FFF2-40B4-BE49-F238E27FC236}">
                <a16:creationId xmlns:a16="http://schemas.microsoft.com/office/drawing/2014/main" id="{EC1AA1E8-0696-1071-5213-B6E4E58DE814}"/>
              </a:ext>
            </a:extLst>
          </p:cNvPr>
          <p:cNvSpPr/>
          <p:nvPr/>
        </p:nvSpPr>
        <p:spPr>
          <a:xfrm>
            <a:off x="6384296" y="392106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40" name="Picture 39">
            <a:extLst>
              <a:ext uri="{FF2B5EF4-FFF2-40B4-BE49-F238E27FC236}">
                <a16:creationId xmlns:a16="http://schemas.microsoft.com/office/drawing/2014/main" id="{37B20D36-EBA5-DE8D-919A-61D6EABFC6BF}"/>
              </a:ext>
            </a:extLst>
          </p:cNvPr>
          <p:cNvPicPr>
            <a:picLocks noChangeAspect="1"/>
          </p:cNvPicPr>
          <p:nvPr/>
        </p:nvPicPr>
        <p:blipFill>
          <a:blip r:embed="rId8"/>
          <a:stretch>
            <a:fillRect/>
          </a:stretch>
        </p:blipFill>
        <p:spPr>
          <a:xfrm>
            <a:off x="8639472" y="4527702"/>
            <a:ext cx="3200400" cy="1726674"/>
          </a:xfrm>
          <a:prstGeom prst="rect">
            <a:avLst/>
          </a:prstGeom>
          <a:effectLst>
            <a:outerShdw blurRad="50800" dist="38100" dir="5400000" algn="t" rotWithShape="0">
              <a:prstClr val="black">
                <a:alpha val="40000"/>
              </a:prstClr>
            </a:outerShdw>
          </a:effectLst>
        </p:spPr>
      </p:pic>
      <p:sp>
        <p:nvSpPr>
          <p:cNvPr id="36" name="Oval 35">
            <a:extLst>
              <a:ext uri="{FF2B5EF4-FFF2-40B4-BE49-F238E27FC236}">
                <a16:creationId xmlns:a16="http://schemas.microsoft.com/office/drawing/2014/main" id="{7F03CBBD-C49E-BE52-FE18-99E6D0CE291B}"/>
              </a:ext>
            </a:extLst>
          </p:cNvPr>
          <p:cNvSpPr/>
          <p:nvPr/>
        </p:nvSpPr>
        <p:spPr>
          <a:xfrm>
            <a:off x="11710871" y="4390542"/>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pic>
        <p:nvPicPr>
          <p:cNvPr id="21" name="Picture 20">
            <a:extLst>
              <a:ext uri="{FF2B5EF4-FFF2-40B4-BE49-F238E27FC236}">
                <a16:creationId xmlns:a16="http://schemas.microsoft.com/office/drawing/2014/main" id="{E4418352-996F-2A18-04C5-AE055C2C9D8C}"/>
              </a:ext>
            </a:extLst>
          </p:cNvPr>
          <p:cNvPicPr>
            <a:picLocks noChangeAspect="1"/>
          </p:cNvPicPr>
          <p:nvPr/>
        </p:nvPicPr>
        <p:blipFill>
          <a:blip r:embed="rId4"/>
          <a:stretch>
            <a:fillRect/>
          </a:stretch>
        </p:blipFill>
        <p:spPr>
          <a:xfrm>
            <a:off x="10272674" y="5095498"/>
            <a:ext cx="266739" cy="105158"/>
          </a:xfrm>
          <a:prstGeom prst="rect">
            <a:avLst/>
          </a:prstGeom>
        </p:spPr>
      </p:pic>
      <p:pic>
        <p:nvPicPr>
          <p:cNvPr id="41" name="Picture 40">
            <a:extLst>
              <a:ext uri="{FF2B5EF4-FFF2-40B4-BE49-F238E27FC236}">
                <a16:creationId xmlns:a16="http://schemas.microsoft.com/office/drawing/2014/main" id="{7688B356-E48F-51AB-D268-FD7F8E012645}"/>
              </a:ext>
            </a:extLst>
          </p:cNvPr>
          <p:cNvPicPr>
            <a:picLocks noChangeAspect="1"/>
          </p:cNvPicPr>
          <p:nvPr/>
        </p:nvPicPr>
        <p:blipFill>
          <a:blip r:embed="rId4"/>
          <a:stretch>
            <a:fillRect/>
          </a:stretch>
        </p:blipFill>
        <p:spPr>
          <a:xfrm>
            <a:off x="10259971" y="5201392"/>
            <a:ext cx="196380" cy="72283"/>
          </a:xfrm>
          <a:prstGeom prst="rect">
            <a:avLst/>
          </a:prstGeom>
        </p:spPr>
      </p:pic>
      <p:pic>
        <p:nvPicPr>
          <p:cNvPr id="42" name="Picture 41">
            <a:extLst>
              <a:ext uri="{FF2B5EF4-FFF2-40B4-BE49-F238E27FC236}">
                <a16:creationId xmlns:a16="http://schemas.microsoft.com/office/drawing/2014/main" id="{6FCA0CB6-BFBB-788B-124F-BF65D11F9843}"/>
              </a:ext>
            </a:extLst>
          </p:cNvPr>
          <p:cNvPicPr>
            <a:picLocks noChangeAspect="1"/>
          </p:cNvPicPr>
          <p:nvPr/>
        </p:nvPicPr>
        <p:blipFill>
          <a:blip r:embed="rId4"/>
          <a:stretch>
            <a:fillRect/>
          </a:stretch>
        </p:blipFill>
        <p:spPr>
          <a:xfrm>
            <a:off x="10258382" y="5345756"/>
            <a:ext cx="168318" cy="72283"/>
          </a:xfrm>
          <a:prstGeom prst="rect">
            <a:avLst/>
          </a:prstGeom>
        </p:spPr>
      </p:pic>
      <p:pic>
        <p:nvPicPr>
          <p:cNvPr id="43" name="Picture 42">
            <a:extLst>
              <a:ext uri="{FF2B5EF4-FFF2-40B4-BE49-F238E27FC236}">
                <a16:creationId xmlns:a16="http://schemas.microsoft.com/office/drawing/2014/main" id="{B057C93A-1784-1014-A8BD-C4272690AEAA}"/>
              </a:ext>
            </a:extLst>
          </p:cNvPr>
          <p:cNvPicPr>
            <a:picLocks noChangeAspect="1"/>
          </p:cNvPicPr>
          <p:nvPr/>
        </p:nvPicPr>
        <p:blipFill>
          <a:blip r:embed="rId4"/>
          <a:stretch>
            <a:fillRect/>
          </a:stretch>
        </p:blipFill>
        <p:spPr>
          <a:xfrm>
            <a:off x="11313856" y="5116641"/>
            <a:ext cx="168318" cy="72283"/>
          </a:xfrm>
          <a:prstGeom prst="rect">
            <a:avLst/>
          </a:prstGeom>
        </p:spPr>
      </p:pic>
    </p:spTree>
    <p:extLst>
      <p:ext uri="{BB962C8B-B14F-4D97-AF65-F5344CB8AC3E}">
        <p14:creationId xmlns:p14="http://schemas.microsoft.com/office/powerpoint/2010/main" val="1806226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8465D8-89F7-3A7F-DAE6-E91BB05BC7A9}"/>
              </a:ext>
            </a:extLst>
          </p:cNvPr>
          <p:cNvGrpSpPr/>
          <p:nvPr/>
        </p:nvGrpSpPr>
        <p:grpSpPr>
          <a:xfrm>
            <a:off x="3956473" y="1893431"/>
            <a:ext cx="3657600" cy="4159489"/>
            <a:chOff x="2505580" y="1883964"/>
            <a:chExt cx="3657600" cy="4159489"/>
          </a:xfrm>
        </p:grpSpPr>
        <p:pic>
          <p:nvPicPr>
            <p:cNvPr id="12" name="Picture 2">
              <a:extLst>
                <a:ext uri="{FF2B5EF4-FFF2-40B4-BE49-F238E27FC236}">
                  <a16:creationId xmlns:a16="http://schemas.microsoft.com/office/drawing/2014/main" id="{897730A5-B546-1724-2521-001921B7582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2505580" y="1883964"/>
              <a:ext cx="3657600" cy="415948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414A524-B1FD-7F48-3A5B-106A9AF03158}"/>
                </a:ext>
              </a:extLst>
            </p:cNvPr>
            <p:cNvPicPr>
              <a:picLocks noChangeAspect="1"/>
            </p:cNvPicPr>
            <p:nvPr/>
          </p:nvPicPr>
          <p:blipFill>
            <a:blip r:embed="rId4"/>
            <a:stretch>
              <a:fillRect/>
            </a:stretch>
          </p:blipFill>
          <p:spPr>
            <a:xfrm>
              <a:off x="2896638" y="3055147"/>
              <a:ext cx="206924" cy="87173"/>
            </a:xfrm>
            <a:prstGeom prst="rect">
              <a:avLst/>
            </a:prstGeom>
          </p:spPr>
        </p:pic>
        <p:pic>
          <p:nvPicPr>
            <p:cNvPr id="18" name="Picture 17">
              <a:extLst>
                <a:ext uri="{FF2B5EF4-FFF2-40B4-BE49-F238E27FC236}">
                  <a16:creationId xmlns:a16="http://schemas.microsoft.com/office/drawing/2014/main" id="{CD0B7BE6-E927-DFDA-2233-DB1BD9B1B90D}"/>
                </a:ext>
              </a:extLst>
            </p:cNvPr>
            <p:cNvPicPr>
              <a:picLocks noChangeAspect="1"/>
            </p:cNvPicPr>
            <p:nvPr/>
          </p:nvPicPr>
          <p:blipFill>
            <a:blip r:embed="rId4"/>
            <a:stretch>
              <a:fillRect/>
            </a:stretch>
          </p:blipFill>
          <p:spPr>
            <a:xfrm>
              <a:off x="5837394" y="4011564"/>
              <a:ext cx="235860" cy="87173"/>
            </a:xfrm>
            <a:prstGeom prst="rect">
              <a:avLst/>
            </a:prstGeom>
          </p:spPr>
        </p:pic>
        <p:pic>
          <p:nvPicPr>
            <p:cNvPr id="25" name="Picture 24">
              <a:extLst>
                <a:ext uri="{FF2B5EF4-FFF2-40B4-BE49-F238E27FC236}">
                  <a16:creationId xmlns:a16="http://schemas.microsoft.com/office/drawing/2014/main" id="{B3558530-E3BC-FCD7-DFDC-278A2C99B5D5}"/>
                </a:ext>
              </a:extLst>
            </p:cNvPr>
            <p:cNvPicPr>
              <a:picLocks noChangeAspect="1"/>
            </p:cNvPicPr>
            <p:nvPr/>
          </p:nvPicPr>
          <p:blipFill>
            <a:blip r:embed="rId4"/>
            <a:stretch>
              <a:fillRect/>
            </a:stretch>
          </p:blipFill>
          <p:spPr>
            <a:xfrm>
              <a:off x="5835445" y="4214321"/>
              <a:ext cx="235860" cy="87173"/>
            </a:xfrm>
            <a:prstGeom prst="rect">
              <a:avLst/>
            </a:prstGeom>
          </p:spPr>
        </p:pic>
        <p:pic>
          <p:nvPicPr>
            <p:cNvPr id="26" name="Picture 25">
              <a:extLst>
                <a:ext uri="{FF2B5EF4-FFF2-40B4-BE49-F238E27FC236}">
                  <a16:creationId xmlns:a16="http://schemas.microsoft.com/office/drawing/2014/main" id="{E2A89EB0-26CE-3580-9EBC-3E15A8CDB880}"/>
                </a:ext>
              </a:extLst>
            </p:cNvPr>
            <p:cNvPicPr>
              <a:picLocks noChangeAspect="1"/>
            </p:cNvPicPr>
            <p:nvPr/>
          </p:nvPicPr>
          <p:blipFill>
            <a:blip r:embed="rId4"/>
            <a:stretch>
              <a:fillRect/>
            </a:stretch>
          </p:blipFill>
          <p:spPr>
            <a:xfrm>
              <a:off x="5842045" y="4401481"/>
              <a:ext cx="235860" cy="87173"/>
            </a:xfrm>
            <a:prstGeom prst="rect">
              <a:avLst/>
            </a:prstGeom>
          </p:spPr>
        </p:pic>
        <p:pic>
          <p:nvPicPr>
            <p:cNvPr id="31" name="Picture 30">
              <a:extLst>
                <a:ext uri="{FF2B5EF4-FFF2-40B4-BE49-F238E27FC236}">
                  <a16:creationId xmlns:a16="http://schemas.microsoft.com/office/drawing/2014/main" id="{8CED772D-73BB-1AF1-C484-67672D4E0206}"/>
                </a:ext>
              </a:extLst>
            </p:cNvPr>
            <p:cNvPicPr>
              <a:picLocks noChangeAspect="1"/>
            </p:cNvPicPr>
            <p:nvPr/>
          </p:nvPicPr>
          <p:blipFill>
            <a:blip r:embed="rId4"/>
            <a:stretch>
              <a:fillRect/>
            </a:stretch>
          </p:blipFill>
          <p:spPr>
            <a:xfrm>
              <a:off x="5842045" y="4604238"/>
              <a:ext cx="235860" cy="87173"/>
            </a:xfrm>
            <a:prstGeom prst="rect">
              <a:avLst/>
            </a:prstGeom>
          </p:spPr>
        </p:pic>
        <p:pic>
          <p:nvPicPr>
            <p:cNvPr id="32" name="Picture 31">
              <a:extLst>
                <a:ext uri="{FF2B5EF4-FFF2-40B4-BE49-F238E27FC236}">
                  <a16:creationId xmlns:a16="http://schemas.microsoft.com/office/drawing/2014/main" id="{146D7D1B-F677-D637-4AE6-D2AD4712F964}"/>
                </a:ext>
              </a:extLst>
            </p:cNvPr>
            <p:cNvPicPr>
              <a:picLocks noChangeAspect="1"/>
            </p:cNvPicPr>
            <p:nvPr/>
          </p:nvPicPr>
          <p:blipFill>
            <a:blip r:embed="rId4"/>
            <a:stretch>
              <a:fillRect/>
            </a:stretch>
          </p:blipFill>
          <p:spPr>
            <a:xfrm>
              <a:off x="5843046" y="4798423"/>
              <a:ext cx="235860" cy="87173"/>
            </a:xfrm>
            <a:prstGeom prst="rect">
              <a:avLst/>
            </a:prstGeom>
          </p:spPr>
        </p:pic>
        <p:pic>
          <p:nvPicPr>
            <p:cNvPr id="33" name="Picture 32">
              <a:extLst>
                <a:ext uri="{FF2B5EF4-FFF2-40B4-BE49-F238E27FC236}">
                  <a16:creationId xmlns:a16="http://schemas.microsoft.com/office/drawing/2014/main" id="{2B69149E-87AC-65FD-9954-2CDEEEB77EF3}"/>
                </a:ext>
              </a:extLst>
            </p:cNvPr>
            <p:cNvPicPr>
              <a:picLocks noChangeAspect="1"/>
            </p:cNvPicPr>
            <p:nvPr/>
          </p:nvPicPr>
          <p:blipFill>
            <a:blip r:embed="rId4"/>
            <a:stretch>
              <a:fillRect/>
            </a:stretch>
          </p:blipFill>
          <p:spPr>
            <a:xfrm>
              <a:off x="5840846" y="5001180"/>
              <a:ext cx="235860" cy="87173"/>
            </a:xfrm>
            <a:prstGeom prst="rect">
              <a:avLst/>
            </a:prstGeom>
          </p:spPr>
        </p:pic>
        <p:pic>
          <p:nvPicPr>
            <p:cNvPr id="34" name="Picture 33">
              <a:extLst>
                <a:ext uri="{FF2B5EF4-FFF2-40B4-BE49-F238E27FC236}">
                  <a16:creationId xmlns:a16="http://schemas.microsoft.com/office/drawing/2014/main" id="{A112678F-69E9-0770-1205-DE15C2C55133}"/>
                </a:ext>
              </a:extLst>
            </p:cNvPr>
            <p:cNvPicPr>
              <a:picLocks noChangeAspect="1"/>
            </p:cNvPicPr>
            <p:nvPr/>
          </p:nvPicPr>
          <p:blipFill>
            <a:blip r:embed="rId4"/>
            <a:stretch>
              <a:fillRect/>
            </a:stretch>
          </p:blipFill>
          <p:spPr>
            <a:xfrm>
              <a:off x="5842045" y="5189792"/>
              <a:ext cx="235860" cy="87173"/>
            </a:xfrm>
            <a:prstGeom prst="rect">
              <a:avLst/>
            </a:prstGeom>
          </p:spPr>
        </p:pic>
        <p:pic>
          <p:nvPicPr>
            <p:cNvPr id="35" name="Picture 34">
              <a:extLst>
                <a:ext uri="{FF2B5EF4-FFF2-40B4-BE49-F238E27FC236}">
                  <a16:creationId xmlns:a16="http://schemas.microsoft.com/office/drawing/2014/main" id="{9D11B249-331B-0C2C-1CAC-72EEF1139E04}"/>
                </a:ext>
              </a:extLst>
            </p:cNvPr>
            <p:cNvPicPr>
              <a:picLocks noChangeAspect="1"/>
            </p:cNvPicPr>
            <p:nvPr/>
          </p:nvPicPr>
          <p:blipFill>
            <a:blip r:embed="rId4"/>
            <a:stretch>
              <a:fillRect/>
            </a:stretch>
          </p:blipFill>
          <p:spPr>
            <a:xfrm>
              <a:off x="5842045" y="5391097"/>
              <a:ext cx="235860" cy="87173"/>
            </a:xfrm>
            <a:prstGeom prst="rect">
              <a:avLst/>
            </a:prstGeom>
          </p:spPr>
        </p:pic>
        <p:pic>
          <p:nvPicPr>
            <p:cNvPr id="36" name="Picture 35">
              <a:extLst>
                <a:ext uri="{FF2B5EF4-FFF2-40B4-BE49-F238E27FC236}">
                  <a16:creationId xmlns:a16="http://schemas.microsoft.com/office/drawing/2014/main" id="{2043D8FF-7DD7-56DC-DE89-2D7C7145DBF6}"/>
                </a:ext>
              </a:extLst>
            </p:cNvPr>
            <p:cNvPicPr>
              <a:picLocks noChangeAspect="1"/>
            </p:cNvPicPr>
            <p:nvPr/>
          </p:nvPicPr>
          <p:blipFill>
            <a:blip r:embed="rId4"/>
            <a:stretch>
              <a:fillRect/>
            </a:stretch>
          </p:blipFill>
          <p:spPr>
            <a:xfrm>
              <a:off x="5842045" y="5591885"/>
              <a:ext cx="235860" cy="87173"/>
            </a:xfrm>
            <a:prstGeom prst="rect">
              <a:avLst/>
            </a:prstGeom>
          </p:spPr>
        </p:pic>
        <p:pic>
          <p:nvPicPr>
            <p:cNvPr id="37" name="Picture 36">
              <a:extLst>
                <a:ext uri="{FF2B5EF4-FFF2-40B4-BE49-F238E27FC236}">
                  <a16:creationId xmlns:a16="http://schemas.microsoft.com/office/drawing/2014/main" id="{5E931FBC-D140-4A43-46D2-0A225332F22B}"/>
                </a:ext>
              </a:extLst>
            </p:cNvPr>
            <p:cNvPicPr>
              <a:picLocks noChangeAspect="1"/>
            </p:cNvPicPr>
            <p:nvPr/>
          </p:nvPicPr>
          <p:blipFill>
            <a:blip r:embed="rId4"/>
            <a:stretch>
              <a:fillRect/>
            </a:stretch>
          </p:blipFill>
          <p:spPr>
            <a:xfrm>
              <a:off x="5842045" y="5792673"/>
              <a:ext cx="235860" cy="87173"/>
            </a:xfrm>
            <a:prstGeom prst="rect">
              <a:avLst/>
            </a:prstGeom>
          </p:spPr>
        </p:pic>
        <p:pic>
          <p:nvPicPr>
            <p:cNvPr id="38" name="Picture 37">
              <a:extLst>
                <a:ext uri="{FF2B5EF4-FFF2-40B4-BE49-F238E27FC236}">
                  <a16:creationId xmlns:a16="http://schemas.microsoft.com/office/drawing/2014/main" id="{E2D8A2C0-342A-0BE5-FD06-02EFD7576A3B}"/>
                </a:ext>
              </a:extLst>
            </p:cNvPr>
            <p:cNvPicPr>
              <a:picLocks noChangeAspect="1"/>
            </p:cNvPicPr>
            <p:nvPr/>
          </p:nvPicPr>
          <p:blipFill>
            <a:blip r:embed="rId4"/>
            <a:stretch>
              <a:fillRect/>
            </a:stretch>
          </p:blipFill>
          <p:spPr>
            <a:xfrm>
              <a:off x="5842045" y="5953774"/>
              <a:ext cx="235860" cy="87173"/>
            </a:xfrm>
            <a:prstGeom prst="rect">
              <a:avLst/>
            </a:prstGeom>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a:ea typeface="+mj-ea"/>
              </a:rPr>
              <a:t>SUIVI DES CONTREPARTIES </a:t>
            </a:r>
            <a:r>
              <a:rPr kumimoji="0" lang="fr" sz="1600" b="0" i="0" u="none" strike="noStrike" kern="1200" cap="none" spc="0" normalizeH="0" baseline="0" noProof="0">
                <a:ln>
                  <a:noFill/>
                </a:ln>
                <a:solidFill>
                  <a:prstClr val="black"/>
                </a:solidFill>
                <a:effectLst/>
                <a:uLnTx/>
                <a:uFillTx/>
                <a:latin typeface="Univers Condensed"/>
                <a:ea typeface="+mj-ea"/>
              </a:rPr>
              <a:t>(SUITE)</a:t>
            </a:r>
            <a:r>
              <a:rPr kumimoji="0" lang="fr" sz="1600" b="1" i="0" u="none" strike="noStrike" kern="1200" cap="none" spc="0" normalizeH="0" baseline="0" noProof="0">
                <a:ln>
                  <a:noFill/>
                </a:ln>
                <a:solidFill>
                  <a:prstClr val="black"/>
                </a:solidFill>
                <a:effectLst/>
                <a:uLnTx/>
                <a:uFillTx/>
                <a:latin typeface="Univers Condensed"/>
                <a:ea typeface="+mj-ea"/>
              </a:rPr>
              <a:t> </a:t>
            </a:r>
            <a:endParaRPr kumimoji="0" lang="en-US" sz="4800" b="0" i="0" u="none" strike="noStrike" kern="1200" cap="none" spc="0" normalizeH="0" baseline="0" noProof="0">
              <a:ln>
                <a:noFill/>
              </a:ln>
              <a:solidFill>
                <a:prstClr val="black"/>
              </a:solidFill>
              <a:effectLst/>
              <a:uLnTx/>
              <a:uFillTx/>
              <a:latin typeface="Univers Condensed"/>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6">
            <a:extLst>
              <a:ext uri="{FF2B5EF4-FFF2-40B4-BE49-F238E27FC236}">
                <a16:creationId xmlns:a16="http://schemas.microsoft.com/office/drawing/2014/main" id="{CEAE5F67-D0B5-547D-C70C-43EDA440CADB}"/>
              </a:ext>
            </a:extLst>
          </p:cNvPr>
          <p:cNvSpPr txBox="1"/>
          <p:nvPr/>
        </p:nvSpPr>
        <p:spPr>
          <a:xfrm>
            <a:off x="1408421" y="2306670"/>
            <a:ext cx="2286000" cy="2104693"/>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Cliquez sur le numéro de commande pour afficher les détails de la commande. Le montant de l'acompte de contrepartie s'affiche alors dans la colonne Prix total.</a:t>
            </a:r>
          </a:p>
        </p:txBody>
      </p:sp>
      <p:sp>
        <p:nvSpPr>
          <p:cNvPr id="11" name="Oval 10">
            <a:extLst>
              <a:ext uri="{FF2B5EF4-FFF2-40B4-BE49-F238E27FC236}">
                <a16:creationId xmlns:a16="http://schemas.microsoft.com/office/drawing/2014/main" id="{281AE057-9B95-43F8-C88E-86E73F0DD039}"/>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pic>
        <p:nvPicPr>
          <p:cNvPr id="29" name="Picture 28">
            <a:hlinkClick r:id="rId6" action="ppaction://hlinksldjump"/>
            <a:extLst>
              <a:ext uri="{FF2B5EF4-FFF2-40B4-BE49-F238E27FC236}">
                <a16:creationId xmlns:a16="http://schemas.microsoft.com/office/drawing/2014/main" id="{23B26646-AF45-EE89-EF32-3DB21F2F77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7" name="Oval 26">
            <a:extLst>
              <a:ext uri="{FF2B5EF4-FFF2-40B4-BE49-F238E27FC236}">
                <a16:creationId xmlns:a16="http://schemas.microsoft.com/office/drawing/2014/main" id="{86563F76-8EA8-1EE3-8243-5E7EC01624F9}"/>
              </a:ext>
            </a:extLst>
          </p:cNvPr>
          <p:cNvSpPr/>
          <p:nvPr/>
        </p:nvSpPr>
        <p:spPr>
          <a:xfrm>
            <a:off x="5423714" y="37256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grpSp>
        <p:nvGrpSpPr>
          <p:cNvPr id="39" name="Group 38">
            <a:extLst>
              <a:ext uri="{FF2B5EF4-FFF2-40B4-BE49-F238E27FC236}">
                <a16:creationId xmlns:a16="http://schemas.microsoft.com/office/drawing/2014/main" id="{89271985-19AE-82BA-7233-9326718AC05A}"/>
              </a:ext>
            </a:extLst>
          </p:cNvPr>
          <p:cNvGrpSpPr/>
          <p:nvPr/>
        </p:nvGrpSpPr>
        <p:grpSpPr>
          <a:xfrm>
            <a:off x="7739131" y="1915775"/>
            <a:ext cx="4227168" cy="4114800"/>
            <a:chOff x="7739131" y="1991535"/>
            <a:chExt cx="4227168" cy="4114800"/>
          </a:xfrm>
        </p:grpSpPr>
        <p:pic>
          <p:nvPicPr>
            <p:cNvPr id="14" name="Picture 13">
              <a:extLst>
                <a:ext uri="{FF2B5EF4-FFF2-40B4-BE49-F238E27FC236}">
                  <a16:creationId xmlns:a16="http://schemas.microsoft.com/office/drawing/2014/main" id="{46D539C0-1804-B500-5FF1-A5AC878430CD}"/>
                </a:ext>
              </a:extLst>
            </p:cNvPr>
            <p:cNvPicPr>
              <a:picLocks noChangeAspect="1"/>
            </p:cNvPicPr>
            <p:nvPr/>
          </p:nvPicPr>
          <p:blipFill>
            <a:blip r:embed="rId8"/>
            <a:stretch>
              <a:fillRect/>
            </a:stretch>
          </p:blipFill>
          <p:spPr>
            <a:xfrm>
              <a:off x="7739131" y="1991535"/>
              <a:ext cx="4227168" cy="4114800"/>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EE18E99A-6290-FAFA-240D-FF5E86F98805}"/>
                </a:ext>
              </a:extLst>
            </p:cNvPr>
            <p:cNvPicPr>
              <a:picLocks noChangeAspect="1"/>
            </p:cNvPicPr>
            <p:nvPr/>
          </p:nvPicPr>
          <p:blipFill>
            <a:blip r:embed="rId4"/>
            <a:stretch>
              <a:fillRect/>
            </a:stretch>
          </p:blipFill>
          <p:spPr>
            <a:xfrm>
              <a:off x="8624786" y="3223013"/>
              <a:ext cx="808634" cy="69666"/>
            </a:xfrm>
            <a:prstGeom prst="rect">
              <a:avLst/>
            </a:prstGeom>
          </p:spPr>
        </p:pic>
        <p:pic>
          <p:nvPicPr>
            <p:cNvPr id="16" name="Picture 15">
              <a:extLst>
                <a:ext uri="{FF2B5EF4-FFF2-40B4-BE49-F238E27FC236}">
                  <a16:creationId xmlns:a16="http://schemas.microsoft.com/office/drawing/2014/main" id="{C3F4F1AC-BED9-59E4-2E95-F13129AE74E9}"/>
                </a:ext>
              </a:extLst>
            </p:cNvPr>
            <p:cNvPicPr>
              <a:picLocks noChangeAspect="1"/>
            </p:cNvPicPr>
            <p:nvPr/>
          </p:nvPicPr>
          <p:blipFill>
            <a:blip r:embed="rId4"/>
            <a:stretch>
              <a:fillRect/>
            </a:stretch>
          </p:blipFill>
          <p:spPr>
            <a:xfrm>
              <a:off x="8624786" y="3534683"/>
              <a:ext cx="808634" cy="69666"/>
            </a:xfrm>
            <a:prstGeom prst="rect">
              <a:avLst/>
            </a:prstGeom>
          </p:spPr>
        </p:pic>
        <p:pic>
          <p:nvPicPr>
            <p:cNvPr id="17" name="Picture 16">
              <a:extLst>
                <a:ext uri="{FF2B5EF4-FFF2-40B4-BE49-F238E27FC236}">
                  <a16:creationId xmlns:a16="http://schemas.microsoft.com/office/drawing/2014/main" id="{DF4132D2-929F-D5D6-FFDE-E2A545225AD8}"/>
                </a:ext>
              </a:extLst>
            </p:cNvPr>
            <p:cNvPicPr>
              <a:picLocks noChangeAspect="1"/>
            </p:cNvPicPr>
            <p:nvPr/>
          </p:nvPicPr>
          <p:blipFill>
            <a:blip r:embed="rId4"/>
            <a:stretch>
              <a:fillRect/>
            </a:stretch>
          </p:blipFill>
          <p:spPr>
            <a:xfrm>
              <a:off x="8624786" y="4088792"/>
              <a:ext cx="808634" cy="69666"/>
            </a:xfrm>
            <a:prstGeom prst="rect">
              <a:avLst/>
            </a:prstGeom>
          </p:spPr>
        </p:pic>
        <p:pic>
          <p:nvPicPr>
            <p:cNvPr id="19" name="Picture 18">
              <a:extLst>
                <a:ext uri="{FF2B5EF4-FFF2-40B4-BE49-F238E27FC236}">
                  <a16:creationId xmlns:a16="http://schemas.microsoft.com/office/drawing/2014/main" id="{5F78F7E0-1C8B-1AC7-81EC-F656F5F9D78C}"/>
                </a:ext>
              </a:extLst>
            </p:cNvPr>
            <p:cNvPicPr>
              <a:picLocks noChangeAspect="1"/>
            </p:cNvPicPr>
            <p:nvPr/>
          </p:nvPicPr>
          <p:blipFill>
            <a:blip r:embed="rId4"/>
            <a:stretch>
              <a:fillRect/>
            </a:stretch>
          </p:blipFill>
          <p:spPr>
            <a:xfrm>
              <a:off x="8624786" y="4247049"/>
              <a:ext cx="808634" cy="69666"/>
            </a:xfrm>
            <a:prstGeom prst="rect">
              <a:avLst/>
            </a:prstGeom>
          </p:spPr>
        </p:pic>
        <p:pic>
          <p:nvPicPr>
            <p:cNvPr id="20" name="Picture 19">
              <a:extLst>
                <a:ext uri="{FF2B5EF4-FFF2-40B4-BE49-F238E27FC236}">
                  <a16:creationId xmlns:a16="http://schemas.microsoft.com/office/drawing/2014/main" id="{867847C3-2245-21E0-BF5B-61110B19EEFF}"/>
                </a:ext>
              </a:extLst>
            </p:cNvPr>
            <p:cNvPicPr>
              <a:picLocks noChangeAspect="1"/>
            </p:cNvPicPr>
            <p:nvPr/>
          </p:nvPicPr>
          <p:blipFill>
            <a:blip r:embed="rId4"/>
            <a:stretch>
              <a:fillRect/>
            </a:stretch>
          </p:blipFill>
          <p:spPr>
            <a:xfrm>
              <a:off x="9736403" y="3012129"/>
              <a:ext cx="808634" cy="184471"/>
            </a:xfrm>
            <a:prstGeom prst="rect">
              <a:avLst/>
            </a:prstGeom>
          </p:spPr>
        </p:pic>
        <p:pic>
          <p:nvPicPr>
            <p:cNvPr id="21" name="Picture 20">
              <a:extLst>
                <a:ext uri="{FF2B5EF4-FFF2-40B4-BE49-F238E27FC236}">
                  <a16:creationId xmlns:a16="http://schemas.microsoft.com/office/drawing/2014/main" id="{EE1CE8E7-BE78-502A-9D17-5911139EF6A8}"/>
                </a:ext>
              </a:extLst>
            </p:cNvPr>
            <p:cNvPicPr>
              <a:picLocks noChangeAspect="1"/>
            </p:cNvPicPr>
            <p:nvPr/>
          </p:nvPicPr>
          <p:blipFill>
            <a:blip r:embed="rId4"/>
            <a:stretch>
              <a:fillRect/>
            </a:stretch>
          </p:blipFill>
          <p:spPr>
            <a:xfrm>
              <a:off x="10853370" y="2806974"/>
              <a:ext cx="808634" cy="138863"/>
            </a:xfrm>
            <a:prstGeom prst="rect">
              <a:avLst/>
            </a:prstGeom>
          </p:spPr>
        </p:pic>
        <p:pic>
          <p:nvPicPr>
            <p:cNvPr id="22" name="Picture 21">
              <a:extLst>
                <a:ext uri="{FF2B5EF4-FFF2-40B4-BE49-F238E27FC236}">
                  <a16:creationId xmlns:a16="http://schemas.microsoft.com/office/drawing/2014/main" id="{4B70992A-E129-D4E0-B657-228034D7B4E3}"/>
                </a:ext>
              </a:extLst>
            </p:cNvPr>
            <p:cNvPicPr>
              <a:picLocks noChangeAspect="1"/>
            </p:cNvPicPr>
            <p:nvPr/>
          </p:nvPicPr>
          <p:blipFill>
            <a:blip r:embed="rId4"/>
            <a:stretch>
              <a:fillRect/>
            </a:stretch>
          </p:blipFill>
          <p:spPr>
            <a:xfrm>
              <a:off x="11437033" y="3703100"/>
              <a:ext cx="444693" cy="396948"/>
            </a:xfrm>
            <a:prstGeom prst="rect">
              <a:avLst/>
            </a:prstGeom>
          </p:spPr>
        </p:pic>
        <p:pic>
          <p:nvPicPr>
            <p:cNvPr id="23" name="Picture 22">
              <a:extLst>
                <a:ext uri="{FF2B5EF4-FFF2-40B4-BE49-F238E27FC236}">
                  <a16:creationId xmlns:a16="http://schemas.microsoft.com/office/drawing/2014/main" id="{219A959A-E381-9130-C6C1-53D1EFE24D29}"/>
                </a:ext>
              </a:extLst>
            </p:cNvPr>
            <p:cNvPicPr>
              <a:picLocks noChangeAspect="1"/>
            </p:cNvPicPr>
            <p:nvPr/>
          </p:nvPicPr>
          <p:blipFill>
            <a:blip r:embed="rId4"/>
            <a:stretch>
              <a:fillRect/>
            </a:stretch>
          </p:blipFill>
          <p:spPr>
            <a:xfrm>
              <a:off x="10668623" y="4974805"/>
              <a:ext cx="543328" cy="292139"/>
            </a:xfrm>
            <a:prstGeom prst="rect">
              <a:avLst/>
            </a:prstGeom>
          </p:spPr>
        </p:pic>
        <p:pic>
          <p:nvPicPr>
            <p:cNvPr id="24" name="Picture 23">
              <a:extLst>
                <a:ext uri="{FF2B5EF4-FFF2-40B4-BE49-F238E27FC236}">
                  <a16:creationId xmlns:a16="http://schemas.microsoft.com/office/drawing/2014/main" id="{2126D234-C5A3-DB31-875F-24EE61D6F97C}"/>
                </a:ext>
              </a:extLst>
            </p:cNvPr>
            <p:cNvPicPr>
              <a:picLocks noChangeAspect="1"/>
            </p:cNvPicPr>
            <p:nvPr/>
          </p:nvPicPr>
          <p:blipFill>
            <a:blip r:embed="rId4"/>
            <a:stretch>
              <a:fillRect/>
            </a:stretch>
          </p:blipFill>
          <p:spPr>
            <a:xfrm>
              <a:off x="11437033" y="5399717"/>
              <a:ext cx="418328" cy="396948"/>
            </a:xfrm>
            <a:prstGeom prst="rect">
              <a:avLst/>
            </a:prstGeom>
          </p:spPr>
        </p:pic>
        <p:pic>
          <p:nvPicPr>
            <p:cNvPr id="28" name="Picture 27">
              <a:extLst>
                <a:ext uri="{FF2B5EF4-FFF2-40B4-BE49-F238E27FC236}">
                  <a16:creationId xmlns:a16="http://schemas.microsoft.com/office/drawing/2014/main" id="{C12BB20A-4778-996A-F530-3196DC031F6B}"/>
                </a:ext>
              </a:extLst>
            </p:cNvPr>
            <p:cNvPicPr>
              <a:picLocks noChangeAspect="1"/>
            </p:cNvPicPr>
            <p:nvPr/>
          </p:nvPicPr>
          <p:blipFill>
            <a:blip r:embed="rId4"/>
            <a:stretch>
              <a:fillRect/>
            </a:stretch>
          </p:blipFill>
          <p:spPr>
            <a:xfrm>
              <a:off x="11437033" y="4974805"/>
              <a:ext cx="418328" cy="135755"/>
            </a:xfrm>
            <a:prstGeom prst="rect">
              <a:avLst/>
            </a:prstGeom>
          </p:spPr>
        </p:pic>
        <p:pic>
          <p:nvPicPr>
            <p:cNvPr id="30" name="Picture 29">
              <a:extLst>
                <a:ext uri="{FF2B5EF4-FFF2-40B4-BE49-F238E27FC236}">
                  <a16:creationId xmlns:a16="http://schemas.microsoft.com/office/drawing/2014/main" id="{3FC40488-89CB-FA15-456A-B28752E2C130}"/>
                </a:ext>
              </a:extLst>
            </p:cNvPr>
            <p:cNvPicPr>
              <a:picLocks noChangeAspect="1"/>
            </p:cNvPicPr>
            <p:nvPr/>
          </p:nvPicPr>
          <p:blipFill>
            <a:blip r:embed="rId4"/>
            <a:stretch>
              <a:fillRect/>
            </a:stretch>
          </p:blipFill>
          <p:spPr>
            <a:xfrm>
              <a:off x="11437033" y="5191031"/>
              <a:ext cx="418328" cy="47735"/>
            </a:xfrm>
            <a:prstGeom prst="rect">
              <a:avLst/>
            </a:prstGeom>
          </p:spPr>
        </p:pic>
      </p:grpSp>
    </p:spTree>
    <p:extLst>
      <p:ext uri="{BB962C8B-B14F-4D97-AF65-F5344CB8AC3E}">
        <p14:creationId xmlns:p14="http://schemas.microsoft.com/office/powerpoint/2010/main" val="1774764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18125A-031A-98C1-B2D4-ABD3889CBB07}"/>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3" name="object 5">
            <a:extLst>
              <a:ext uri="{FF2B5EF4-FFF2-40B4-BE49-F238E27FC236}">
                <a16:creationId xmlns:a16="http://schemas.microsoft.com/office/drawing/2014/main" id="{E497DA37-D0DC-6909-2541-6AACE3AB4E85}"/>
              </a:ext>
            </a:extLst>
          </p:cNvPr>
          <p:cNvSpPr txBox="1">
            <a:spLocks/>
          </p:cNvSpPr>
          <p:nvPr/>
        </p:nvSpPr>
        <p:spPr>
          <a:xfrm>
            <a:off x="209550" y="1901513"/>
            <a:ext cx="11772900" cy="2462213"/>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marR="0" lvl="0" indent="0" algn="ctr" defTabSz="914400" rtl="0" eaLnBrk="1" fontAlgn="auto" latinLnBrk="0" hangingPunct="1">
              <a:lnSpc>
                <a:spcPct val="100000"/>
              </a:lnSpc>
              <a:spcBef>
                <a:spcPts val="14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Univers Condensed" panose="020B0506020202050204" pitchFamily="34" charset="0"/>
                <a:ea typeface="+mj-ea"/>
              </a:rPr>
              <a:t>GESTION DES </a:t>
            </a:r>
            <a:r>
              <a:rPr kumimoji="0" lang="en-US" sz="8000" b="1" i="0" u="none" strike="noStrike" kern="1200" cap="none" spc="0" normalizeH="0" baseline="0" noProof="0" dirty="0">
                <a:ln>
                  <a:noFill/>
                </a:ln>
                <a:solidFill>
                  <a:srgbClr val="FFCD11"/>
                </a:solidFill>
                <a:effectLst/>
                <a:uLnTx/>
                <a:uFillTx/>
                <a:latin typeface="Univers Condensed" panose="020B0506020202050204" pitchFamily="34" charset="0"/>
                <a:ea typeface="+mj-ea"/>
              </a:rPr>
              <a:t>AUTORISATIONS </a:t>
            </a:r>
            <a:r>
              <a:rPr kumimoji="0" lang="fr" sz="8000" b="1" i="0" u="none" strike="noStrike" kern="1200" cap="none" spc="0" normalizeH="0" baseline="0" noProof="0" dirty="0">
                <a:ln>
                  <a:noFill/>
                </a:ln>
                <a:solidFill>
                  <a:srgbClr val="FFCD11"/>
                </a:solidFill>
                <a:effectLst/>
                <a:uLnTx/>
                <a:uFillTx/>
                <a:latin typeface="Univers Condensed" panose="020B0506020202050204" pitchFamily="34" charset="0"/>
                <a:ea typeface="+mj-ea"/>
              </a:rPr>
              <a:t>DU CLIENT </a:t>
            </a:r>
          </a:p>
        </p:txBody>
      </p:sp>
      <p:cxnSp>
        <p:nvCxnSpPr>
          <p:cNvPr id="20" name="Straight Connector 19">
            <a:extLst>
              <a:ext uri="{FF2B5EF4-FFF2-40B4-BE49-F238E27FC236}">
                <a16:creationId xmlns:a16="http://schemas.microsoft.com/office/drawing/2014/main" id="{3706842B-0DB8-7AA6-181B-9D6B1C06216E}"/>
              </a:ext>
            </a:extLst>
          </p:cNvPr>
          <p:cNvCxnSpPr>
            <a:cxnSpLocks/>
          </p:cNvCxnSpPr>
          <p:nvPr/>
        </p:nvCxnSpPr>
        <p:spPr>
          <a:xfrm flipH="1">
            <a:off x="3283903" y="4698739"/>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D3F2B4-393E-A2BE-FF60-CA199DB1057E}"/>
              </a:ext>
            </a:extLst>
          </p:cNvPr>
          <p:cNvCxnSpPr>
            <a:cxnSpLocks/>
          </p:cNvCxnSpPr>
          <p:nvPr/>
        </p:nvCxnSpPr>
        <p:spPr>
          <a:xfrm>
            <a:off x="34147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307990-8A13-C8ED-24D9-A15B0EE797D3}"/>
              </a:ext>
            </a:extLst>
          </p:cNvPr>
          <p:cNvCxnSpPr>
            <a:cxnSpLocks/>
          </p:cNvCxnSpPr>
          <p:nvPr/>
        </p:nvCxnSpPr>
        <p:spPr>
          <a:xfrm>
            <a:off x="87868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4E929C2-2BA0-02C3-7315-9DE4170EEAAC}"/>
              </a:ext>
            </a:extLst>
          </p:cNvPr>
          <p:cNvSpPr/>
          <p:nvPr/>
        </p:nvSpPr>
        <p:spPr>
          <a:xfrm>
            <a:off x="5981880" y="4538325"/>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40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008654" y="1933214"/>
            <a:ext cx="10515600" cy="55260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Cette fonctionnalité fournit un processus d'approbation de base au sein d'une organisation. Le processus de CAL implique la configuration de rôles utilisateur et de limites d'achat qui détermineront si la commande soumise doit être soumise au processus d'approbation. </a:t>
            </a:r>
            <a:endParaRPr kumimoji="0" lang="en-US" sz="1600" b="0" i="0" u="none" strike="noStrike" kern="1200" cap="none" spc="0" normalizeH="0" baseline="0" noProof="0" dirty="0">
              <a:ln>
                <a:noFill/>
              </a:ln>
              <a:solidFill>
                <a:prstClr val="black"/>
              </a:solidFill>
              <a:effectLst/>
              <a:highlight>
                <a:srgbClr val="FF00FF"/>
              </a:highlight>
              <a:uLnTx/>
              <a:uFillTx/>
              <a:latin typeface="Univers Condensed Light" panose="020B0306020202040204" pitchFamily="34" charset="0"/>
              <a:ea typeface="+mn-ea"/>
              <a:cs typeface="+mn-cs"/>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845669"/>
            <a:ext cx="10972800" cy="685274"/>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400" b="1" i="0" u="none" strike="noStrike" kern="1200" cap="none" spc="0" normalizeH="0" baseline="0" noProof="0">
                <a:ln>
                  <a:noFill/>
                </a:ln>
                <a:solidFill>
                  <a:prstClr val="black"/>
                </a:solidFill>
                <a:effectLst/>
                <a:uLnTx/>
                <a:uFillTx/>
                <a:latin typeface="Univers Condensed" panose="020B0506020202050204" pitchFamily="34" charset="0"/>
                <a:ea typeface="+mj-ea"/>
              </a:rPr>
              <a:t>NIVEAU D'AUTORITÉ DU CLIENT (CAL )</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3F7E098-8585-D089-F4A0-6D0DF617F082}"/>
              </a:ext>
            </a:extLst>
          </p:cNvPr>
          <p:cNvSpPr txBox="1"/>
          <p:nvPr/>
        </p:nvSpPr>
        <p:spPr>
          <a:xfrm>
            <a:off x="1008654" y="2628173"/>
            <a:ext cx="3212458" cy="3385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Rôles d'utilisateur CAL :</a:t>
            </a:r>
          </a:p>
        </p:txBody>
      </p:sp>
      <p:grpSp>
        <p:nvGrpSpPr>
          <p:cNvPr id="35" name="Group 34">
            <a:extLst>
              <a:ext uri="{FF2B5EF4-FFF2-40B4-BE49-F238E27FC236}">
                <a16:creationId xmlns:a16="http://schemas.microsoft.com/office/drawing/2014/main" id="{7A650577-D366-A7F5-0101-9D7953DB021C}"/>
              </a:ext>
            </a:extLst>
          </p:cNvPr>
          <p:cNvGrpSpPr/>
          <p:nvPr/>
        </p:nvGrpSpPr>
        <p:grpSpPr>
          <a:xfrm>
            <a:off x="4601179" y="3041643"/>
            <a:ext cx="3840480" cy="2367812"/>
            <a:chOff x="8103130" y="3877107"/>
            <a:chExt cx="3840480" cy="2367812"/>
          </a:xfrm>
        </p:grpSpPr>
        <p:pic>
          <p:nvPicPr>
            <p:cNvPr id="20" name="Picture 4" descr="Icône Résultat de l'image pour le comptable">
              <a:extLst>
                <a:ext uri="{FF2B5EF4-FFF2-40B4-BE49-F238E27FC236}">
                  <a16:creationId xmlns:a16="http://schemas.microsoft.com/office/drawing/2014/main" id="{5B8CEAE7-07D5-C735-1A89-4FE57CCB770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03130" y="3877107"/>
              <a:ext cx="1072135" cy="1072135"/>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4">
              <a:extLst>
                <a:ext uri="{FF2B5EF4-FFF2-40B4-BE49-F238E27FC236}">
                  <a16:creationId xmlns:a16="http://schemas.microsoft.com/office/drawing/2014/main" id="{CDDF8724-BF93-0595-30C7-E84AC0B3B78F}"/>
                </a:ext>
              </a:extLst>
            </p:cNvPr>
            <p:cNvSpPr txBox="1">
              <a:spLocks/>
            </p:cNvSpPr>
            <p:nvPr/>
          </p:nvSpPr>
          <p:spPr>
            <a:xfrm>
              <a:off x="8103130" y="4873319"/>
              <a:ext cx="3840480" cy="1371600"/>
            </a:xfrm>
            <a:prstGeom prst="rect">
              <a:avLst/>
            </a:prstGeom>
          </p:spPr>
          <p:txBody>
            <a:bodyPr vert="horz" lIns="121920" tIns="60960" rIns="121920" bIns="60960" rtlCol="0">
              <a:normAutofit fontScale="85000" lnSpcReduction="10000"/>
            </a:bodyPr>
            <a:lstStyle>
              <a:lvl1pPr marL="228600" indent="-228600" algn="l" defTabSz="457200" rtl="0" eaLnBrk="1" latinLnBrk="0" hangingPunct="1">
                <a:spcBef>
                  <a:spcPct val="20000"/>
                </a:spcBef>
                <a:buFont typeface="Arial"/>
                <a:buChar char="•"/>
                <a:defRPr sz="2200" kern="1200">
                  <a:solidFill>
                    <a:schemeClr val="tx1"/>
                  </a:solidFill>
                  <a:latin typeface="Arial Narrow" panose="020B0606020202030204" pitchFamily="34"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APPROBATEUR</a:t>
              </a:r>
              <a:endParaRPr kumimoji="0" lang="en-US" sz="15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Toutes les fonctions de l'émetteur</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Approuver, rejeter ou supprimer des commandes</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Modifiez les commandes envoyées et mettez à jour les détails de la commande, tels que la liste des pièces, le # de bon de commande et les adresses de livraison/facturation</a:t>
              </a:r>
            </a:p>
          </p:txBody>
        </p:sp>
      </p:grpSp>
      <p:grpSp>
        <p:nvGrpSpPr>
          <p:cNvPr id="36" name="Group 35">
            <a:extLst>
              <a:ext uri="{FF2B5EF4-FFF2-40B4-BE49-F238E27FC236}">
                <a16:creationId xmlns:a16="http://schemas.microsoft.com/office/drawing/2014/main" id="{90CF23FB-18AE-6E50-0D9C-30C34CC01DF3}"/>
              </a:ext>
            </a:extLst>
          </p:cNvPr>
          <p:cNvGrpSpPr/>
          <p:nvPr/>
        </p:nvGrpSpPr>
        <p:grpSpPr>
          <a:xfrm>
            <a:off x="8746547" y="2823486"/>
            <a:ext cx="3036965" cy="2636275"/>
            <a:chOff x="5902346" y="1777392"/>
            <a:chExt cx="3036965" cy="2636275"/>
          </a:xfrm>
        </p:grpSpPr>
        <p:sp>
          <p:nvSpPr>
            <p:cNvPr id="22" name="Content Placeholder 4">
              <a:extLst>
                <a:ext uri="{FF2B5EF4-FFF2-40B4-BE49-F238E27FC236}">
                  <a16:creationId xmlns:a16="http://schemas.microsoft.com/office/drawing/2014/main" id="{E27E4DBB-7DBB-8529-7CD9-CE986DF276E0}"/>
                </a:ext>
              </a:extLst>
            </p:cNvPr>
            <p:cNvSpPr txBox="1">
              <a:spLocks/>
            </p:cNvSpPr>
            <p:nvPr/>
          </p:nvSpPr>
          <p:spPr>
            <a:xfrm>
              <a:off x="5902346" y="2950627"/>
              <a:ext cx="3036965" cy="1463040"/>
            </a:xfrm>
            <a:prstGeom prst="rect">
              <a:avLst/>
            </a:prstGeom>
          </p:spPr>
          <p:txBody>
            <a:bodyPr vert="horz" lIns="121920" tIns="60960" rIns="121920" bIns="60960" rtlCol="0">
              <a:normAutofit fontScale="92500" lnSpcReduction="10000"/>
            </a:bodyPr>
            <a:lstStyle>
              <a:lvl1pPr marL="228600" indent="-228600" algn="l" defTabSz="457200" rtl="0" eaLnBrk="1" latinLnBrk="0" hangingPunct="1">
                <a:spcBef>
                  <a:spcPct val="20000"/>
                </a:spcBef>
                <a:buFont typeface="Arial"/>
                <a:buChar char="•"/>
                <a:defRPr sz="2200" kern="1200">
                  <a:solidFill>
                    <a:schemeClr val="tx1"/>
                  </a:solidFill>
                  <a:latin typeface="Arial Narrow" panose="020B0606020202030204" pitchFamily="34"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GÉRANT</a:t>
              </a:r>
              <a:endParaRPr kumimoji="0" lang="en-US" sz="16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Toutes les fonctions approbatrices</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Attribuer des rôles à d'autres personnes</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Gérer les limites d'achat</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Gérer l'accès des utilisateurs aux parts.cat.com</a:t>
              </a:r>
            </a:p>
          </p:txBody>
        </p:sp>
        <p:pic>
          <p:nvPicPr>
            <p:cNvPr id="23" name="Picture 22">
              <a:extLst>
                <a:ext uri="{FF2B5EF4-FFF2-40B4-BE49-F238E27FC236}">
                  <a16:creationId xmlns:a16="http://schemas.microsoft.com/office/drawing/2014/main" id="{590C9BEB-15B1-3E94-CAF0-08B52FD9DF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02346" y="1777392"/>
              <a:ext cx="1371600" cy="1371600"/>
            </a:xfrm>
            <a:prstGeom prst="rect">
              <a:avLst/>
            </a:prstGeom>
          </p:spPr>
        </p:pic>
      </p:grpSp>
      <p:grpSp>
        <p:nvGrpSpPr>
          <p:cNvPr id="39" name="Group 38">
            <a:extLst>
              <a:ext uri="{FF2B5EF4-FFF2-40B4-BE49-F238E27FC236}">
                <a16:creationId xmlns:a16="http://schemas.microsoft.com/office/drawing/2014/main" id="{7650D7FB-747C-9A73-4A66-BD5BF01009B5}"/>
              </a:ext>
            </a:extLst>
          </p:cNvPr>
          <p:cNvGrpSpPr/>
          <p:nvPr/>
        </p:nvGrpSpPr>
        <p:grpSpPr>
          <a:xfrm>
            <a:off x="1857715" y="3082652"/>
            <a:ext cx="2438576" cy="1824635"/>
            <a:chOff x="8976939" y="2018747"/>
            <a:chExt cx="2438576" cy="1824635"/>
          </a:xfrm>
        </p:grpSpPr>
        <p:pic>
          <p:nvPicPr>
            <p:cNvPr id="40" name="Picture 39">
              <a:extLst>
                <a:ext uri="{FF2B5EF4-FFF2-40B4-BE49-F238E27FC236}">
                  <a16:creationId xmlns:a16="http://schemas.microsoft.com/office/drawing/2014/main" id="{7195CCDA-B0C0-07B9-CD44-896CAF26C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6939" y="2018747"/>
              <a:ext cx="920794" cy="914400"/>
            </a:xfrm>
            <a:prstGeom prst="rect">
              <a:avLst/>
            </a:prstGeom>
          </p:spPr>
        </p:pic>
        <p:sp>
          <p:nvSpPr>
            <p:cNvPr id="41" name="Content Placeholder 4">
              <a:extLst>
                <a:ext uri="{FF2B5EF4-FFF2-40B4-BE49-F238E27FC236}">
                  <a16:creationId xmlns:a16="http://schemas.microsoft.com/office/drawing/2014/main" id="{1A954F1C-6CC1-10F8-736B-290506036070}"/>
                </a:ext>
              </a:extLst>
            </p:cNvPr>
            <p:cNvSpPr txBox="1">
              <a:spLocks/>
            </p:cNvSpPr>
            <p:nvPr/>
          </p:nvSpPr>
          <p:spPr>
            <a:xfrm>
              <a:off x="8976939" y="2928982"/>
              <a:ext cx="2438576" cy="914400"/>
            </a:xfrm>
            <a:prstGeom prst="rect">
              <a:avLst/>
            </a:prstGeom>
          </p:spPr>
          <p:txBody>
            <a:bodyPr vert="horz" lIns="121920" tIns="60960" rIns="121920" bIns="60960" rtlCol="0">
              <a:normAutofit fontScale="92500" lnSpcReduction="20000"/>
            </a:bodyPr>
            <a:lstStyle>
              <a:lvl1pPr marL="228600" indent="-228600" algn="l" defTabSz="457200" rtl="0" eaLnBrk="1" latinLnBrk="0" hangingPunct="1">
                <a:spcBef>
                  <a:spcPct val="20000"/>
                </a:spcBef>
                <a:buFont typeface="Arial"/>
                <a:buChar char="•"/>
                <a:defRPr sz="2200" kern="1200">
                  <a:solidFill>
                    <a:schemeClr val="tx1"/>
                  </a:solidFill>
                  <a:latin typeface="Arial Narrow" panose="020B0606020202030204" pitchFamily="34"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SUBMITTER</a:t>
              </a:r>
              <a:endParaRPr kumimoji="0" lang="en-US" sz="15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Créer des commandes dans parts.cat.com</a:t>
              </a:r>
            </a:p>
            <a:p>
              <a:pPr marL="228600" marR="0" lvl="0" indent="-22860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fr" sz="14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Soumettre pour approbation</a:t>
              </a:r>
            </a:p>
          </p:txBody>
        </p:sp>
      </p:grpSp>
      <p:sp>
        <p:nvSpPr>
          <p:cNvPr id="3" name="Rectangle 2">
            <a:extLst>
              <a:ext uri="{FF2B5EF4-FFF2-40B4-BE49-F238E27FC236}">
                <a16:creationId xmlns:a16="http://schemas.microsoft.com/office/drawing/2014/main" id="{BFC343AC-43F6-CA53-589B-C1E3BE7C9504}"/>
              </a:ext>
            </a:extLst>
          </p:cNvPr>
          <p:cNvSpPr/>
          <p:nvPr/>
        </p:nvSpPr>
        <p:spPr>
          <a:xfrm>
            <a:off x="1544870" y="5707035"/>
            <a:ext cx="10123255"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Nota :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N'oubliez pas qu'un concessionnaire doit activer cette fonction. Pour plus d'informations sur CAL,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7"/>
              </a:rPr>
              <a:t>veuillez regarder cette vidéo</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p>
        </p:txBody>
      </p:sp>
      <p:pic>
        <p:nvPicPr>
          <p:cNvPr id="6" name="Graphic 5" descr="Verrou avec remplissage solide">
            <a:extLst>
              <a:ext uri="{FF2B5EF4-FFF2-40B4-BE49-F238E27FC236}">
                <a16:creationId xmlns:a16="http://schemas.microsoft.com/office/drawing/2014/main" id="{CDD18C41-DCD5-8BC0-D379-D962E7D4FA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324" y="5419112"/>
            <a:ext cx="914400" cy="914400"/>
          </a:xfrm>
          <a:prstGeom prst="rect">
            <a:avLst/>
          </a:prstGeom>
        </p:spPr>
      </p:pic>
      <p:pic>
        <p:nvPicPr>
          <p:cNvPr id="7" name="Picture 6">
            <a:hlinkClick r:id="rId10" action="ppaction://hlinksldjump"/>
            <a:extLst>
              <a:ext uri="{FF2B5EF4-FFF2-40B4-BE49-F238E27FC236}">
                <a16:creationId xmlns:a16="http://schemas.microsoft.com/office/drawing/2014/main" id="{A52DE4E1-717D-911D-106E-7E39C89A64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2570083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SUBMITTER</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0" y="3365133"/>
            <a:ext cx="522098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Construisez le panier d'achat à l'aide de l'une des méthodes habituelles. Cliquez sur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Passer la commande</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8" name="Oval 17">
            <a:extLst>
              <a:ext uri="{FF2B5EF4-FFF2-40B4-BE49-F238E27FC236}">
                <a16:creationId xmlns:a16="http://schemas.microsoft.com/office/drawing/2014/main" id="{8F93B72C-75A6-23AD-4EA8-8DE968FABC63}"/>
              </a:ext>
            </a:extLst>
          </p:cNvPr>
          <p:cNvSpPr/>
          <p:nvPr/>
        </p:nvSpPr>
        <p:spPr>
          <a:xfrm>
            <a:off x="771985" y="331109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2" name="TextBox 31">
            <a:extLst>
              <a:ext uri="{FF2B5EF4-FFF2-40B4-BE49-F238E27FC236}">
                <a16:creationId xmlns:a16="http://schemas.microsoft.com/office/drawing/2014/main" id="{7E167BBE-8334-FCF2-F586-81C714A1B2AF}"/>
              </a:ext>
            </a:extLst>
          </p:cNvPr>
          <p:cNvSpPr txBox="1"/>
          <p:nvPr/>
        </p:nvSpPr>
        <p:spPr>
          <a:xfrm>
            <a:off x="672954" y="2323401"/>
            <a:ext cx="5486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L'expéditeur est responsable de </a:t>
            </a:r>
            <a:r>
              <a:rPr kumimoji="0" lang="fr" sz="200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la</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création des commandes et de leur soumission pour approbation.</a:t>
            </a:r>
          </a:p>
        </p:txBody>
      </p:sp>
      <p:pic>
        <p:nvPicPr>
          <p:cNvPr id="17" name="Picture 16">
            <a:hlinkClick r:id="rId4" action="ppaction://hlinksldjump"/>
            <a:extLst>
              <a:ext uri="{FF2B5EF4-FFF2-40B4-BE49-F238E27FC236}">
                <a16:creationId xmlns:a16="http://schemas.microsoft.com/office/drawing/2014/main" id="{B0CDD204-8853-9C14-567B-A9280B22F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7" name="Picture 6">
            <a:extLst>
              <a:ext uri="{FF2B5EF4-FFF2-40B4-BE49-F238E27FC236}">
                <a16:creationId xmlns:a16="http://schemas.microsoft.com/office/drawing/2014/main" id="{DA2F66AB-5E1F-B746-46C8-FF24C78192C6}"/>
              </a:ext>
            </a:extLst>
          </p:cNvPr>
          <p:cNvPicPr>
            <a:picLocks noChangeAspect="1"/>
          </p:cNvPicPr>
          <p:nvPr/>
        </p:nvPicPr>
        <p:blipFill>
          <a:blip r:embed="rId6"/>
          <a:stretch>
            <a:fillRect/>
          </a:stretch>
        </p:blipFill>
        <p:spPr>
          <a:xfrm>
            <a:off x="7593242" y="470826"/>
            <a:ext cx="4214491" cy="5486400"/>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37E34F3F-F018-0930-8DA8-E3A51D58A5DB}"/>
              </a:ext>
            </a:extLst>
          </p:cNvPr>
          <p:cNvPicPr>
            <a:picLocks noChangeAspect="1"/>
          </p:cNvPicPr>
          <p:nvPr/>
        </p:nvPicPr>
        <p:blipFill>
          <a:blip r:embed="rId7"/>
          <a:stretch>
            <a:fillRect/>
          </a:stretch>
        </p:blipFill>
        <p:spPr>
          <a:xfrm>
            <a:off x="7749246" y="1787830"/>
            <a:ext cx="671961" cy="144086"/>
          </a:xfrm>
          <a:prstGeom prst="rect">
            <a:avLst/>
          </a:prstGeom>
        </p:spPr>
      </p:pic>
      <p:pic>
        <p:nvPicPr>
          <p:cNvPr id="19" name="Picture 18">
            <a:extLst>
              <a:ext uri="{FF2B5EF4-FFF2-40B4-BE49-F238E27FC236}">
                <a16:creationId xmlns:a16="http://schemas.microsoft.com/office/drawing/2014/main" id="{A2831E54-BDB1-C0A6-94A5-D73C15ED3D52}"/>
              </a:ext>
            </a:extLst>
          </p:cNvPr>
          <p:cNvPicPr>
            <a:picLocks noChangeAspect="1"/>
          </p:cNvPicPr>
          <p:nvPr/>
        </p:nvPicPr>
        <p:blipFill>
          <a:blip r:embed="rId7"/>
          <a:stretch>
            <a:fillRect/>
          </a:stretch>
        </p:blipFill>
        <p:spPr>
          <a:xfrm>
            <a:off x="7749246" y="2830856"/>
            <a:ext cx="1059800" cy="215514"/>
          </a:xfrm>
          <a:prstGeom prst="rect">
            <a:avLst/>
          </a:prstGeom>
        </p:spPr>
      </p:pic>
      <p:pic>
        <p:nvPicPr>
          <p:cNvPr id="20" name="Picture 19">
            <a:extLst>
              <a:ext uri="{FF2B5EF4-FFF2-40B4-BE49-F238E27FC236}">
                <a16:creationId xmlns:a16="http://schemas.microsoft.com/office/drawing/2014/main" id="{7A47457D-180C-72DE-5595-E33F02A7FF67}"/>
              </a:ext>
            </a:extLst>
          </p:cNvPr>
          <p:cNvPicPr>
            <a:picLocks noChangeAspect="1"/>
          </p:cNvPicPr>
          <p:nvPr/>
        </p:nvPicPr>
        <p:blipFill>
          <a:blip r:embed="rId7"/>
          <a:stretch>
            <a:fillRect/>
          </a:stretch>
        </p:blipFill>
        <p:spPr>
          <a:xfrm>
            <a:off x="11280859" y="3842960"/>
            <a:ext cx="330429" cy="358468"/>
          </a:xfrm>
          <a:prstGeom prst="rect">
            <a:avLst/>
          </a:prstGeom>
        </p:spPr>
      </p:pic>
      <p:pic>
        <p:nvPicPr>
          <p:cNvPr id="21" name="Picture 20">
            <a:extLst>
              <a:ext uri="{FF2B5EF4-FFF2-40B4-BE49-F238E27FC236}">
                <a16:creationId xmlns:a16="http://schemas.microsoft.com/office/drawing/2014/main" id="{C8174209-FA17-F6E4-6512-05E586739297}"/>
              </a:ext>
            </a:extLst>
          </p:cNvPr>
          <p:cNvPicPr>
            <a:picLocks noChangeAspect="1"/>
          </p:cNvPicPr>
          <p:nvPr/>
        </p:nvPicPr>
        <p:blipFill>
          <a:blip r:embed="rId7"/>
          <a:stretch>
            <a:fillRect/>
          </a:stretch>
        </p:blipFill>
        <p:spPr>
          <a:xfrm>
            <a:off x="11280858" y="4997283"/>
            <a:ext cx="383854" cy="139155"/>
          </a:xfrm>
          <a:prstGeom prst="rect">
            <a:avLst/>
          </a:prstGeom>
        </p:spPr>
      </p:pic>
      <p:pic>
        <p:nvPicPr>
          <p:cNvPr id="22" name="Picture 21">
            <a:extLst>
              <a:ext uri="{FF2B5EF4-FFF2-40B4-BE49-F238E27FC236}">
                <a16:creationId xmlns:a16="http://schemas.microsoft.com/office/drawing/2014/main" id="{761DFF6B-0E22-2A4A-8BD2-E080842BB031}"/>
              </a:ext>
            </a:extLst>
          </p:cNvPr>
          <p:cNvPicPr>
            <a:picLocks noChangeAspect="1"/>
          </p:cNvPicPr>
          <p:nvPr/>
        </p:nvPicPr>
        <p:blipFill>
          <a:blip r:embed="rId7"/>
          <a:stretch>
            <a:fillRect/>
          </a:stretch>
        </p:blipFill>
        <p:spPr>
          <a:xfrm>
            <a:off x="11334283" y="5419525"/>
            <a:ext cx="330429" cy="358468"/>
          </a:xfrm>
          <a:prstGeom prst="rect">
            <a:avLst/>
          </a:prstGeom>
        </p:spPr>
      </p:pic>
      <p:sp>
        <p:nvSpPr>
          <p:cNvPr id="28" name="Oval 27">
            <a:extLst>
              <a:ext uri="{FF2B5EF4-FFF2-40B4-BE49-F238E27FC236}">
                <a16:creationId xmlns:a16="http://schemas.microsoft.com/office/drawing/2014/main" id="{5F4CF8F7-C2CA-CF4D-BFC0-4CC4794A5D14}"/>
              </a:ext>
            </a:extLst>
          </p:cNvPr>
          <p:cNvSpPr/>
          <p:nvPr/>
        </p:nvSpPr>
        <p:spPr>
          <a:xfrm>
            <a:off x="11647271" y="360213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3" name="Rectangle 22">
            <a:extLst>
              <a:ext uri="{FF2B5EF4-FFF2-40B4-BE49-F238E27FC236}">
                <a16:creationId xmlns:a16="http://schemas.microsoft.com/office/drawing/2014/main" id="{AFC67943-51C3-329B-5FA7-E0955CD7E41A}"/>
              </a:ext>
            </a:extLst>
          </p:cNvPr>
          <p:cNvSpPr/>
          <p:nvPr/>
        </p:nvSpPr>
        <p:spPr>
          <a:xfrm>
            <a:off x="1539352" y="5325079"/>
            <a:ext cx="4214490"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Pour plus d'informations sur la création du panier, reportez-vous à la section « Finaliser l'achat » de ce guide de l'utilisateur.</a:t>
            </a:r>
          </a:p>
        </p:txBody>
      </p:sp>
      <p:pic>
        <p:nvPicPr>
          <p:cNvPr id="25" name="Graphic 24" descr="Commentaire Ajouter avec remplissage uni">
            <a:extLst>
              <a:ext uri="{FF2B5EF4-FFF2-40B4-BE49-F238E27FC236}">
                <a16:creationId xmlns:a16="http://schemas.microsoft.com/office/drawing/2014/main" id="{1853B891-E782-97FC-A834-E1A80F94A5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019" y="5247123"/>
            <a:ext cx="986909" cy="986909"/>
          </a:xfrm>
          <a:prstGeom prst="rect">
            <a:avLst/>
          </a:prstGeom>
        </p:spPr>
      </p:pic>
    </p:spTree>
    <p:extLst>
      <p:ext uri="{BB962C8B-B14F-4D97-AF65-F5344CB8AC3E}">
        <p14:creationId xmlns:p14="http://schemas.microsoft.com/office/powerpoint/2010/main" val="226947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E4A0D4C0-E205-5CB0-4119-B81C9BED4D58}"/>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bject 5">
            <a:extLst>
              <a:ext uri="{FF2B5EF4-FFF2-40B4-BE49-F238E27FC236}">
                <a16:creationId xmlns:a16="http://schemas.microsoft.com/office/drawing/2014/main" id="{4A6733B9-D632-0993-72DD-A9E676440B68}"/>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en-US" sz="4800" b="1" dirty="0">
                <a:solidFill>
                  <a:schemeClr val="tx1"/>
                </a:solidFill>
                <a:latin typeface="Univers Condensed" panose="020B0506020202050204" pitchFamily="34" charset="0"/>
              </a:rPr>
              <a:t>S’INSCRIRE</a:t>
            </a:r>
            <a:r>
              <a:rPr lang="fr" sz="4800" b="1" dirty="0">
                <a:solidFill>
                  <a:schemeClr val="tx1"/>
                </a:solidFill>
                <a:latin typeface="Univers Condensed" panose="020B0506020202050204" pitchFamily="34" charset="0"/>
              </a:rPr>
              <a:t> </a:t>
            </a:r>
            <a:r>
              <a:rPr lang="fr" sz="1600" dirty="0">
                <a:solidFill>
                  <a:schemeClr val="tx1"/>
                </a:solidFill>
                <a:latin typeface="Univers Condensed" panose="020B0506020202050204" pitchFamily="34" charset="0"/>
              </a:rPr>
              <a:t>(SUITE)</a:t>
            </a:r>
            <a:endParaRPr lang="en-US" sz="4800" dirty="0">
              <a:solidFill>
                <a:schemeClr val="tx1"/>
              </a:solidFill>
              <a:latin typeface="Univers Condensed" panose="020B0506020202050204" pitchFamily="34" charset="0"/>
            </a:endParaRPr>
          </a:p>
        </p:txBody>
      </p:sp>
      <p:pic>
        <p:nvPicPr>
          <p:cNvPr id="23" name="Picture 22">
            <a:extLst>
              <a:ext uri="{FF2B5EF4-FFF2-40B4-BE49-F238E27FC236}">
                <a16:creationId xmlns:a16="http://schemas.microsoft.com/office/drawing/2014/main" id="{B8F18200-6A66-CBCF-B28C-E24BAB7C71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24" name="Straight Connector 23">
            <a:extLst>
              <a:ext uri="{FF2B5EF4-FFF2-40B4-BE49-F238E27FC236}">
                <a16:creationId xmlns:a16="http://schemas.microsoft.com/office/drawing/2014/main" id="{081D2B18-D87D-F76D-469D-A04DD7291453}"/>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ject 6">
            <a:extLst>
              <a:ext uri="{FF2B5EF4-FFF2-40B4-BE49-F238E27FC236}">
                <a16:creationId xmlns:a16="http://schemas.microsoft.com/office/drawing/2014/main" id="{B1BC5E97-AF32-DEDA-B304-F9D0B96F970F}"/>
              </a:ext>
            </a:extLst>
          </p:cNvPr>
          <p:cNvSpPr txBox="1"/>
          <p:nvPr/>
        </p:nvSpPr>
        <p:spPr>
          <a:xfrm>
            <a:off x="1408420" y="2309511"/>
            <a:ext cx="3657600" cy="1042864"/>
          </a:xfrm>
          <a:prstGeom prst="rect">
            <a:avLst/>
          </a:prstGeom>
        </p:spPr>
        <p:txBody>
          <a:bodyPr vert="horz" wrap="square" lIns="0" tIns="7316" rIns="0" bIns="0" rtlCol="0" anchor="t">
            <a:spAutoFit/>
          </a:bodyPr>
          <a:lstStyle/>
          <a:p>
            <a:pPr>
              <a:lnSpc>
                <a:spcPct val="115000"/>
              </a:lnSpc>
              <a:buClr>
                <a:schemeClr val="dk1"/>
              </a:buClr>
              <a:buSzPts val="1100"/>
            </a:pPr>
            <a:r>
              <a:rPr lang="fr" sz="2000" dirty="0">
                <a:latin typeface="Univers Condensed Light"/>
              </a:rPr>
              <a:t>Remplissez toutes les informations d'inscription et vérifiez votre adresse c</a:t>
            </a:r>
            <a:r>
              <a:rPr lang="en-US" sz="2000" dirty="0" err="1">
                <a:latin typeface="Univers Condensed Light"/>
              </a:rPr>
              <a:t>ourriel</a:t>
            </a:r>
            <a:r>
              <a:rPr lang="fr" sz="2000" dirty="0">
                <a:latin typeface="Univers Condensed Light"/>
              </a:rPr>
              <a:t> enregistrée.</a:t>
            </a:r>
            <a:endParaRPr lang="en-US" sz="2000" dirty="0">
              <a:latin typeface="Univers Condensed Light"/>
              <a:ea typeface="Univers 47 Condensed Light" charset="0"/>
              <a:cs typeface="Univers 47 Condensed Light" charset="0"/>
              <a:sym typeface="Arial Narrow"/>
            </a:endParaRPr>
          </a:p>
        </p:txBody>
      </p:sp>
      <p:sp>
        <p:nvSpPr>
          <p:cNvPr id="3" name="Oval 2">
            <a:extLst>
              <a:ext uri="{FF2B5EF4-FFF2-40B4-BE49-F238E27FC236}">
                <a16:creationId xmlns:a16="http://schemas.microsoft.com/office/drawing/2014/main" id="{837B4F3D-27B1-9968-F4A6-B4615F335104}"/>
              </a:ext>
            </a:extLst>
          </p:cNvPr>
          <p:cNvSpPr/>
          <p:nvPr/>
        </p:nvSpPr>
        <p:spPr>
          <a:xfrm>
            <a:off x="774005" y="225546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5</a:t>
            </a:r>
          </a:p>
        </p:txBody>
      </p:sp>
      <p:pic>
        <p:nvPicPr>
          <p:cNvPr id="7" name="Picture 6">
            <a:hlinkClick r:id="rId4" action="ppaction://hlinksldjump"/>
            <a:extLst>
              <a:ext uri="{FF2B5EF4-FFF2-40B4-BE49-F238E27FC236}">
                <a16:creationId xmlns:a16="http://schemas.microsoft.com/office/drawing/2014/main" id="{27268E4F-289D-9717-9A42-99DCD559E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026" name="Picture 2">
            <a:extLst>
              <a:ext uri="{FF2B5EF4-FFF2-40B4-BE49-F238E27FC236}">
                <a16:creationId xmlns:a16="http://schemas.microsoft.com/office/drawing/2014/main" id="{0D75F1C2-F585-CC5F-9089-10ED71AECDF4}"/>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848096" y="1977849"/>
            <a:ext cx="2286000" cy="237458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846B13-B51B-82D4-D901-A09FAAAA2CF2}"/>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7374508" y="3843586"/>
            <a:ext cx="2286000" cy="219834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8A0716-BB67-DE22-BFB8-E448CACAA682}"/>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8216067" y="1593567"/>
            <a:ext cx="2286000" cy="26280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5483CA5C-D81F-69B3-C91C-0971EB9C6B55}"/>
              </a:ext>
            </a:extLst>
          </p:cNvPr>
          <p:cNvSpPr/>
          <p:nvPr/>
        </p:nvSpPr>
        <p:spPr>
          <a:xfrm>
            <a:off x="5704151" y="183333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5</a:t>
            </a:r>
          </a:p>
        </p:txBody>
      </p:sp>
      <p:grpSp>
        <p:nvGrpSpPr>
          <p:cNvPr id="17" name="Group 16">
            <a:extLst>
              <a:ext uri="{FF2B5EF4-FFF2-40B4-BE49-F238E27FC236}">
                <a16:creationId xmlns:a16="http://schemas.microsoft.com/office/drawing/2014/main" id="{1AB6BF54-97D3-A5A4-4ACD-E585EFB50150}"/>
              </a:ext>
            </a:extLst>
          </p:cNvPr>
          <p:cNvGrpSpPr/>
          <p:nvPr/>
        </p:nvGrpSpPr>
        <p:grpSpPr>
          <a:xfrm rot="16200000" flipH="1">
            <a:off x="6800142" y="4328135"/>
            <a:ext cx="514832" cy="582291"/>
            <a:chOff x="5788644" y="2459562"/>
            <a:chExt cx="514832" cy="582291"/>
          </a:xfrm>
        </p:grpSpPr>
        <p:cxnSp>
          <p:nvCxnSpPr>
            <p:cNvPr id="6" name="Straight Connector 5">
              <a:extLst>
                <a:ext uri="{FF2B5EF4-FFF2-40B4-BE49-F238E27FC236}">
                  <a16:creationId xmlns:a16="http://schemas.microsoft.com/office/drawing/2014/main" id="{6898D299-FD0C-3F1C-671E-98B966761A83}"/>
                </a:ext>
              </a:extLst>
            </p:cNvPr>
            <p:cNvCxnSpPr/>
            <p:nvPr/>
          </p:nvCxnSpPr>
          <p:spPr>
            <a:xfrm>
              <a:off x="5788644" y="2459563"/>
              <a:ext cx="509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A0563E4-3B72-2A19-E23A-F0B4BE796ADB}"/>
                </a:ext>
              </a:extLst>
            </p:cNvPr>
            <p:cNvCxnSpPr/>
            <p:nvPr/>
          </p:nvCxnSpPr>
          <p:spPr>
            <a:xfrm>
              <a:off x="6303476" y="2459562"/>
              <a:ext cx="0" cy="5822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D177F0D-8C4F-7709-76EC-BA3774F7CDF8}"/>
              </a:ext>
            </a:extLst>
          </p:cNvPr>
          <p:cNvGrpSpPr/>
          <p:nvPr/>
        </p:nvGrpSpPr>
        <p:grpSpPr>
          <a:xfrm rot="5400000" flipH="1" flipV="1">
            <a:off x="7661163" y="3285597"/>
            <a:ext cx="514832" cy="582291"/>
            <a:chOff x="5788644" y="2459562"/>
            <a:chExt cx="514832" cy="582291"/>
          </a:xfrm>
        </p:grpSpPr>
        <p:cxnSp>
          <p:nvCxnSpPr>
            <p:cNvPr id="26" name="Straight Connector 25">
              <a:extLst>
                <a:ext uri="{FF2B5EF4-FFF2-40B4-BE49-F238E27FC236}">
                  <a16:creationId xmlns:a16="http://schemas.microsoft.com/office/drawing/2014/main" id="{8CC3CC9C-22F3-5C25-8E7C-D81AC8FEA842}"/>
                </a:ext>
              </a:extLst>
            </p:cNvPr>
            <p:cNvCxnSpPr/>
            <p:nvPr/>
          </p:nvCxnSpPr>
          <p:spPr>
            <a:xfrm>
              <a:off x="5788644" y="2459563"/>
              <a:ext cx="509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651F8C3-7927-2F1E-40B5-2CA9B51AA9F9}"/>
                </a:ext>
              </a:extLst>
            </p:cNvPr>
            <p:cNvCxnSpPr/>
            <p:nvPr/>
          </p:nvCxnSpPr>
          <p:spPr>
            <a:xfrm>
              <a:off x="6303476" y="2459562"/>
              <a:ext cx="0" cy="5822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CBB6A20-AC98-2451-7979-62AA5E7E2775}"/>
              </a:ext>
            </a:extLst>
          </p:cNvPr>
          <p:cNvGrpSpPr/>
          <p:nvPr/>
        </p:nvGrpSpPr>
        <p:grpSpPr>
          <a:xfrm rot="10800000" flipH="1" flipV="1">
            <a:off x="10500747" y="3015901"/>
            <a:ext cx="514832" cy="582291"/>
            <a:chOff x="5788644" y="2459562"/>
            <a:chExt cx="514832" cy="582291"/>
          </a:xfrm>
        </p:grpSpPr>
        <p:cxnSp>
          <p:nvCxnSpPr>
            <p:cNvPr id="31" name="Straight Connector 30">
              <a:extLst>
                <a:ext uri="{FF2B5EF4-FFF2-40B4-BE49-F238E27FC236}">
                  <a16:creationId xmlns:a16="http://schemas.microsoft.com/office/drawing/2014/main" id="{3037B117-1A15-7586-C877-AA32B1DE429C}"/>
                </a:ext>
              </a:extLst>
            </p:cNvPr>
            <p:cNvCxnSpPr/>
            <p:nvPr/>
          </p:nvCxnSpPr>
          <p:spPr>
            <a:xfrm>
              <a:off x="5788644" y="2459563"/>
              <a:ext cx="509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23CA536B-8DBF-D77A-532C-14E6453678C4}"/>
                </a:ext>
              </a:extLst>
            </p:cNvPr>
            <p:cNvCxnSpPr/>
            <p:nvPr/>
          </p:nvCxnSpPr>
          <p:spPr>
            <a:xfrm>
              <a:off x="6303476" y="2459562"/>
              <a:ext cx="0" cy="5822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BA95876-1804-7A2B-A54C-B7CA454E167D}"/>
              </a:ext>
            </a:extLst>
          </p:cNvPr>
          <p:cNvPicPr>
            <a:picLocks noChangeAspect="1"/>
          </p:cNvPicPr>
          <p:nvPr/>
        </p:nvPicPr>
        <p:blipFill>
          <a:blip r:embed="rId9"/>
          <a:srcRect r="53840"/>
          <a:stretch/>
        </p:blipFill>
        <p:spPr>
          <a:xfrm>
            <a:off x="9753365" y="3602957"/>
            <a:ext cx="1936691" cy="2560320"/>
          </a:xfrm>
          <a:prstGeom prst="rect">
            <a:avLst/>
          </a:prstGeom>
          <a:ln>
            <a:noFill/>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BD653B07-CA70-CFA5-E823-1DF0220FB23A}"/>
              </a:ext>
            </a:extLst>
          </p:cNvPr>
          <p:cNvPicPr>
            <a:picLocks noChangeAspect="1"/>
          </p:cNvPicPr>
          <p:nvPr/>
        </p:nvPicPr>
        <p:blipFill>
          <a:blip r:embed="rId10"/>
          <a:stretch>
            <a:fillRect/>
          </a:stretch>
        </p:blipFill>
        <p:spPr>
          <a:xfrm>
            <a:off x="9965074" y="5856649"/>
            <a:ext cx="586571" cy="69490"/>
          </a:xfrm>
          <a:prstGeom prst="rect">
            <a:avLst/>
          </a:prstGeom>
        </p:spPr>
      </p:pic>
    </p:spTree>
    <p:extLst>
      <p:ext uri="{BB962C8B-B14F-4D97-AF65-F5344CB8AC3E}">
        <p14:creationId xmlns:p14="http://schemas.microsoft.com/office/powerpoint/2010/main" val="60823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F719C-DFC0-2D29-95D0-6A76A206DB88}"/>
              </a:ext>
            </a:extLst>
          </p:cNvPr>
          <p:cNvPicPr>
            <a:picLocks noChangeAspect="1"/>
          </p:cNvPicPr>
          <p:nvPr/>
        </p:nvPicPr>
        <p:blipFill>
          <a:blip r:embed="rId3"/>
          <a:stretch>
            <a:fillRect/>
          </a:stretch>
        </p:blipFill>
        <p:spPr>
          <a:xfrm>
            <a:off x="5318962" y="2191972"/>
            <a:ext cx="6572175" cy="3657600"/>
          </a:xfrm>
          <a:prstGeom prst="rect">
            <a:avLst/>
          </a:prstGeom>
          <a:effectLst>
            <a:outerShdw blurRad="50800" dist="38100" dir="5400000" algn="t" rotWithShape="0">
              <a:prstClr val="black">
                <a:alpha val="40000"/>
              </a:prstClr>
            </a:outerShdw>
          </a:effectLst>
        </p:spPr>
      </p:pic>
      <p:cxnSp>
        <p:nvCxnSpPr>
          <p:cNvPr id="14" name="Straight Connector 13">
            <a:extLst>
              <a:ext uri="{FF2B5EF4-FFF2-40B4-BE49-F238E27FC236}">
                <a16:creationId xmlns:a16="http://schemas.microsoft.com/office/drawing/2014/main" id="{3375106F-9D15-DE7D-D7B0-FC382E98ED46}"/>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6">
            <a:extLst>
              <a:ext uri="{FF2B5EF4-FFF2-40B4-BE49-F238E27FC236}">
                <a16:creationId xmlns:a16="http://schemas.microsoft.com/office/drawing/2014/main" id="{64D34A8D-1AB1-9F82-B30D-3948B2DAAF2E}"/>
              </a:ext>
            </a:extLst>
          </p:cNvPr>
          <p:cNvSpPr txBox="1"/>
          <p:nvPr/>
        </p:nvSpPr>
        <p:spPr>
          <a:xfrm>
            <a:off x="1408419" y="2306670"/>
            <a:ext cx="3657600" cy="139680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Si le coût final de la commande dépasse la limite d'achat de l'expéditeur et nécessite une approbation, ce message apparaîtra sur la page de confirmation de la commande.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6" name="object 5">
            <a:extLst>
              <a:ext uri="{FF2B5EF4-FFF2-40B4-BE49-F238E27FC236}">
                <a16:creationId xmlns:a16="http://schemas.microsoft.com/office/drawing/2014/main" id="{1988B137-DAE4-22A8-C137-84EBEC8E2A42}"/>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AUTEUR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7" name="Picture 16">
            <a:extLst>
              <a:ext uri="{FF2B5EF4-FFF2-40B4-BE49-F238E27FC236}">
                <a16:creationId xmlns:a16="http://schemas.microsoft.com/office/drawing/2014/main" id="{D489B46F-B9E5-E958-2D23-F94AEA3EBD2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8" name="Straight Connector 17">
            <a:extLst>
              <a:ext uri="{FF2B5EF4-FFF2-40B4-BE49-F238E27FC236}">
                <a16:creationId xmlns:a16="http://schemas.microsoft.com/office/drawing/2014/main" id="{E56A6850-18E1-18A3-C913-4E69C5F860E9}"/>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30B74D6-DE3C-AD7C-4B20-BB352769F1A5}"/>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20" name="object 6">
            <a:extLst>
              <a:ext uri="{FF2B5EF4-FFF2-40B4-BE49-F238E27FC236}">
                <a16:creationId xmlns:a16="http://schemas.microsoft.com/office/drawing/2014/main" id="{B1738433-5A37-9D57-7416-C4169E5667EE}"/>
              </a:ext>
            </a:extLst>
          </p:cNvPr>
          <p:cNvSpPr txBox="1"/>
          <p:nvPr/>
        </p:nvSpPr>
        <p:spPr>
          <a:xfrm>
            <a:off x="1408419" y="4624611"/>
            <a:ext cx="365760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Le numéro de référence de cette commande indique que la commande </a:t>
            </a:r>
            <a:r>
              <a:rPr kumimoji="0" lang="fr" sz="2000" b="0" i="0" u="sng"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n'a pas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été envoyée au système du concessionnaire.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1" name="Oval 20">
            <a:extLst>
              <a:ext uri="{FF2B5EF4-FFF2-40B4-BE49-F238E27FC236}">
                <a16:creationId xmlns:a16="http://schemas.microsoft.com/office/drawing/2014/main" id="{A4F2A217-180D-00E8-6260-60EE3219A12E}"/>
              </a:ext>
            </a:extLst>
          </p:cNvPr>
          <p:cNvSpPr/>
          <p:nvPr/>
        </p:nvSpPr>
        <p:spPr>
          <a:xfrm>
            <a:off x="771985" y="457056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22" name="Picture 21">
            <a:hlinkClick r:id="rId5" action="ppaction://hlinksldjump"/>
            <a:extLst>
              <a:ext uri="{FF2B5EF4-FFF2-40B4-BE49-F238E27FC236}">
                <a16:creationId xmlns:a16="http://schemas.microsoft.com/office/drawing/2014/main" id="{C1560B97-A9D5-338C-4FFA-1227890A3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3" name="Oval 22">
            <a:extLst>
              <a:ext uri="{FF2B5EF4-FFF2-40B4-BE49-F238E27FC236}">
                <a16:creationId xmlns:a16="http://schemas.microsoft.com/office/drawing/2014/main" id="{58594162-2308-1F08-BA86-DC61C61F1CB2}"/>
              </a:ext>
            </a:extLst>
          </p:cNvPr>
          <p:cNvSpPr/>
          <p:nvPr/>
        </p:nvSpPr>
        <p:spPr>
          <a:xfrm>
            <a:off x="6468569" y="291541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4" name="Oval 23">
            <a:extLst>
              <a:ext uri="{FF2B5EF4-FFF2-40B4-BE49-F238E27FC236}">
                <a16:creationId xmlns:a16="http://schemas.microsoft.com/office/drawing/2014/main" id="{E0AC8AF5-FA39-34AF-2085-A82748D2DC02}"/>
              </a:ext>
            </a:extLst>
          </p:cNvPr>
          <p:cNvSpPr/>
          <p:nvPr/>
        </p:nvSpPr>
        <p:spPr>
          <a:xfrm>
            <a:off x="9639022" y="240949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1035810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067EEE-DD5B-9EFA-342E-34F02AB298C2}"/>
              </a:ext>
            </a:extLst>
          </p:cNvPr>
          <p:cNvPicPr>
            <a:picLocks noChangeAspect="1"/>
          </p:cNvPicPr>
          <p:nvPr/>
        </p:nvPicPr>
        <p:blipFill>
          <a:blip r:embed="rId3"/>
          <a:stretch>
            <a:fillRect/>
          </a:stretch>
        </p:blipFill>
        <p:spPr>
          <a:xfrm>
            <a:off x="7458962" y="1673105"/>
            <a:ext cx="4024423" cy="4292353"/>
          </a:xfrm>
          <a:prstGeom prst="rect">
            <a:avLst/>
          </a:prstGeom>
          <a:ln>
            <a:noFill/>
          </a:ln>
          <a:effectLst>
            <a:outerShdw blurRad="50800" dist="38100" dir="5400000" algn="t" rotWithShape="0">
              <a:prstClr val="black">
                <a:alpha val="40000"/>
              </a:prstClr>
            </a:outerShdw>
          </a:effectLst>
        </p:spPr>
      </p:pic>
      <p:sp>
        <p:nvSpPr>
          <p:cNvPr id="56" name="Oval 55">
            <a:extLst>
              <a:ext uri="{FF2B5EF4-FFF2-40B4-BE49-F238E27FC236}">
                <a16:creationId xmlns:a16="http://schemas.microsoft.com/office/drawing/2014/main" id="{69E5421B-4449-26AA-5437-2A35126409E9}"/>
              </a:ext>
            </a:extLst>
          </p:cNvPr>
          <p:cNvSpPr/>
          <p:nvPr/>
        </p:nvSpPr>
        <p:spPr>
          <a:xfrm>
            <a:off x="7224846" y="3397784"/>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57" name="Oval 56">
            <a:extLst>
              <a:ext uri="{FF2B5EF4-FFF2-40B4-BE49-F238E27FC236}">
                <a16:creationId xmlns:a16="http://schemas.microsoft.com/office/drawing/2014/main" id="{55A488BB-B49E-C367-9B62-3AC3BAF26049}"/>
              </a:ext>
            </a:extLst>
          </p:cNvPr>
          <p:cNvSpPr/>
          <p:nvPr/>
        </p:nvSpPr>
        <p:spPr>
          <a:xfrm>
            <a:off x="7224846" y="4880382"/>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62" name="Oval 61">
            <a:extLst>
              <a:ext uri="{FF2B5EF4-FFF2-40B4-BE49-F238E27FC236}">
                <a16:creationId xmlns:a16="http://schemas.microsoft.com/office/drawing/2014/main" id="{CF3ACA09-0C6B-6E71-4DDD-EEF15791EC72}"/>
              </a:ext>
            </a:extLst>
          </p:cNvPr>
          <p:cNvSpPr/>
          <p:nvPr/>
        </p:nvSpPr>
        <p:spPr>
          <a:xfrm>
            <a:off x="11433044" y="5243829"/>
            <a:ext cx="268795" cy="26879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AUTEUR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0" y="3010451"/>
            <a:ext cx="539496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Recherchez les commandes en attente, rejetées et supprimées qui ont un numéro de </a:t>
            </a:r>
            <a:r>
              <a:rPr kumimoji="0" lang="fr" sz="2000" b="0" i="0" u="sng"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référence</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Ou recherchez les commandes passées, qui n'ont qu'un </a:t>
            </a:r>
            <a:r>
              <a:rPr kumimoji="0" lang="fr" sz="2000" b="0" i="0" u="sng"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numéro de commande</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a:t>
            </a:r>
            <a:endParaRPr kumimoji="0" lang="en-US" sz="2000" b="0" i="0" u="sng"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endParaRPr>
          </a:p>
        </p:txBody>
      </p:sp>
      <p:sp>
        <p:nvSpPr>
          <p:cNvPr id="18" name="Oval 17">
            <a:extLst>
              <a:ext uri="{FF2B5EF4-FFF2-40B4-BE49-F238E27FC236}">
                <a16:creationId xmlns:a16="http://schemas.microsoft.com/office/drawing/2014/main" id="{8F93B72C-75A6-23AD-4EA8-8DE968FABC63}"/>
              </a:ext>
            </a:extLst>
          </p:cNvPr>
          <p:cNvSpPr/>
          <p:nvPr/>
        </p:nvSpPr>
        <p:spPr>
          <a:xfrm>
            <a:off x="771985" y="295640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21" name="object 6">
            <a:extLst>
              <a:ext uri="{FF2B5EF4-FFF2-40B4-BE49-F238E27FC236}">
                <a16:creationId xmlns:a16="http://schemas.microsoft.com/office/drawing/2014/main" id="{F4630327-525C-0476-F2EA-F7C5F16FBB78}"/>
              </a:ext>
            </a:extLst>
          </p:cNvPr>
          <p:cNvSpPr txBox="1"/>
          <p:nvPr/>
        </p:nvSpPr>
        <p:spPr>
          <a:xfrm>
            <a:off x="1403041" y="4591515"/>
            <a:ext cx="539496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Cliquez sur la référence ou le numéro de commande pour afficher plus de détails sur la commande.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6BD44E20-8122-C05E-52B1-F0785BAFF99C}"/>
              </a:ext>
            </a:extLst>
          </p:cNvPr>
          <p:cNvSpPr/>
          <p:nvPr/>
        </p:nvSpPr>
        <p:spPr>
          <a:xfrm>
            <a:off x="766607" y="453747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2" name="TextBox 31">
            <a:extLst>
              <a:ext uri="{FF2B5EF4-FFF2-40B4-BE49-F238E27FC236}">
                <a16:creationId xmlns:a16="http://schemas.microsoft.com/office/drawing/2014/main" id="{7E167BBE-8334-FCF2-F586-81C714A1B2AF}"/>
              </a:ext>
            </a:extLst>
          </p:cNvPr>
          <p:cNvSpPr txBox="1"/>
          <p:nvPr/>
        </p:nvSpPr>
        <p:spPr>
          <a:xfrm>
            <a:off x="672952" y="1985474"/>
            <a:ext cx="59710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Pour consulter l'état de la commande, accédez à votre historique des commandes. Sur cette page, l'expéditeur peut :</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sp>
        <p:nvSpPr>
          <p:cNvPr id="11" name="object 6">
            <a:extLst>
              <a:ext uri="{FF2B5EF4-FFF2-40B4-BE49-F238E27FC236}">
                <a16:creationId xmlns:a16="http://schemas.microsoft.com/office/drawing/2014/main" id="{0F59E130-0DBF-A651-0D58-3D31B8AD74D2}"/>
              </a:ext>
            </a:extLst>
          </p:cNvPr>
          <p:cNvSpPr txBox="1"/>
          <p:nvPr/>
        </p:nvSpPr>
        <p:spPr>
          <a:xfrm>
            <a:off x="1403042" y="5441794"/>
            <a:ext cx="539496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Cliquez sur le menu kebab pour commander à nouveau les commandes en attente, rejetées, supprimées et passées.</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4" name="Oval 13">
            <a:extLst>
              <a:ext uri="{FF2B5EF4-FFF2-40B4-BE49-F238E27FC236}">
                <a16:creationId xmlns:a16="http://schemas.microsoft.com/office/drawing/2014/main" id="{043D8F74-9F8B-D11D-5757-75D205E49A6C}"/>
              </a:ext>
            </a:extLst>
          </p:cNvPr>
          <p:cNvSpPr/>
          <p:nvPr/>
        </p:nvSpPr>
        <p:spPr>
          <a:xfrm>
            <a:off x="766607" y="538775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pic>
        <p:nvPicPr>
          <p:cNvPr id="31" name="Picture 30">
            <a:hlinkClick r:id="rId5" action="ppaction://hlinksldjump"/>
            <a:extLst>
              <a:ext uri="{FF2B5EF4-FFF2-40B4-BE49-F238E27FC236}">
                <a16:creationId xmlns:a16="http://schemas.microsoft.com/office/drawing/2014/main" id="{1C3ECA26-BF4A-AD1F-D6D1-210D10A2C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9F0F6BFD-261C-8413-3D48-18886C3262A6}"/>
              </a:ext>
            </a:extLst>
          </p:cNvPr>
          <p:cNvPicPr>
            <a:picLocks noChangeAspect="1"/>
          </p:cNvPicPr>
          <p:nvPr/>
        </p:nvPicPr>
        <p:blipFill>
          <a:blip r:embed="rId7"/>
          <a:stretch>
            <a:fillRect/>
          </a:stretch>
        </p:blipFill>
        <p:spPr>
          <a:xfrm>
            <a:off x="8145975" y="5200742"/>
            <a:ext cx="245210" cy="686412"/>
          </a:xfrm>
          <a:prstGeom prst="rect">
            <a:avLst/>
          </a:prstGeom>
        </p:spPr>
      </p:pic>
      <p:pic>
        <p:nvPicPr>
          <p:cNvPr id="10" name="Picture 9">
            <a:extLst>
              <a:ext uri="{FF2B5EF4-FFF2-40B4-BE49-F238E27FC236}">
                <a16:creationId xmlns:a16="http://schemas.microsoft.com/office/drawing/2014/main" id="{E0D16823-AF0E-B082-4B27-AFB3B326E766}"/>
              </a:ext>
            </a:extLst>
          </p:cNvPr>
          <p:cNvPicPr>
            <a:picLocks noChangeAspect="1"/>
          </p:cNvPicPr>
          <p:nvPr/>
        </p:nvPicPr>
        <p:blipFill>
          <a:blip r:embed="rId7"/>
          <a:stretch>
            <a:fillRect/>
          </a:stretch>
        </p:blipFill>
        <p:spPr>
          <a:xfrm>
            <a:off x="10969380" y="5195772"/>
            <a:ext cx="245210" cy="146511"/>
          </a:xfrm>
          <a:prstGeom prst="rect">
            <a:avLst/>
          </a:prstGeom>
        </p:spPr>
      </p:pic>
      <p:pic>
        <p:nvPicPr>
          <p:cNvPr id="20" name="Picture 19">
            <a:extLst>
              <a:ext uri="{FF2B5EF4-FFF2-40B4-BE49-F238E27FC236}">
                <a16:creationId xmlns:a16="http://schemas.microsoft.com/office/drawing/2014/main" id="{76E54130-D402-9310-F63F-68351EB2C330}"/>
              </a:ext>
            </a:extLst>
          </p:cNvPr>
          <p:cNvPicPr>
            <a:picLocks noChangeAspect="1"/>
          </p:cNvPicPr>
          <p:nvPr/>
        </p:nvPicPr>
        <p:blipFill>
          <a:blip r:embed="rId7"/>
          <a:stretch>
            <a:fillRect/>
          </a:stretch>
        </p:blipFill>
        <p:spPr>
          <a:xfrm>
            <a:off x="10969380" y="5735673"/>
            <a:ext cx="245210" cy="146511"/>
          </a:xfrm>
          <a:prstGeom prst="rect">
            <a:avLst/>
          </a:prstGeom>
        </p:spPr>
      </p:pic>
      <p:pic>
        <p:nvPicPr>
          <p:cNvPr id="22" name="Picture 21">
            <a:extLst>
              <a:ext uri="{FF2B5EF4-FFF2-40B4-BE49-F238E27FC236}">
                <a16:creationId xmlns:a16="http://schemas.microsoft.com/office/drawing/2014/main" id="{7FC2756C-7378-74B1-B304-B2FC75CC2FC7}"/>
              </a:ext>
            </a:extLst>
          </p:cNvPr>
          <p:cNvPicPr>
            <a:picLocks noChangeAspect="1"/>
          </p:cNvPicPr>
          <p:nvPr/>
        </p:nvPicPr>
        <p:blipFill>
          <a:blip r:embed="rId7"/>
          <a:stretch>
            <a:fillRect/>
          </a:stretch>
        </p:blipFill>
        <p:spPr>
          <a:xfrm>
            <a:off x="10969380" y="5534816"/>
            <a:ext cx="245210" cy="73255"/>
          </a:xfrm>
          <a:prstGeom prst="rect">
            <a:avLst/>
          </a:prstGeom>
        </p:spPr>
      </p:pic>
    </p:spTree>
    <p:extLst>
      <p:ext uri="{BB962C8B-B14F-4D97-AF65-F5344CB8AC3E}">
        <p14:creationId xmlns:p14="http://schemas.microsoft.com/office/powerpoint/2010/main" val="2277472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AUTEUR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0" y="2842562"/>
            <a:ext cx="45720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Commande en attente d'approbation</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 L'expéditeur reçoit un e-mail indiquant que la commande est en attente d'approbation.</a:t>
            </a:r>
          </a:p>
        </p:txBody>
      </p:sp>
      <p:sp>
        <p:nvSpPr>
          <p:cNvPr id="18" name="Oval 17">
            <a:extLst>
              <a:ext uri="{FF2B5EF4-FFF2-40B4-BE49-F238E27FC236}">
                <a16:creationId xmlns:a16="http://schemas.microsoft.com/office/drawing/2014/main" id="{8F93B72C-75A6-23AD-4EA8-8DE968FABC63}"/>
              </a:ext>
            </a:extLst>
          </p:cNvPr>
          <p:cNvSpPr/>
          <p:nvPr/>
        </p:nvSpPr>
        <p:spPr>
          <a:xfrm>
            <a:off x="766607" y="278852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9" name="object 6">
            <a:extLst>
              <a:ext uri="{FF2B5EF4-FFF2-40B4-BE49-F238E27FC236}">
                <a16:creationId xmlns:a16="http://schemas.microsoft.com/office/drawing/2014/main" id="{F183DFC5-C039-846D-037D-EB4EEE2700E1}"/>
              </a:ext>
            </a:extLst>
          </p:cNvPr>
          <p:cNvSpPr txBox="1"/>
          <p:nvPr/>
        </p:nvSpPr>
        <p:spPr>
          <a:xfrm>
            <a:off x="1408420" y="4109493"/>
            <a:ext cx="45720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Commande approuvée et passée</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 L'expéditeur reçoit un e-mail de confirmation de commande.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0" name="Oval 19">
            <a:extLst>
              <a:ext uri="{FF2B5EF4-FFF2-40B4-BE49-F238E27FC236}">
                <a16:creationId xmlns:a16="http://schemas.microsoft.com/office/drawing/2014/main" id="{93472D63-5019-4492-26FA-A73FB52E1EA3}"/>
              </a:ext>
            </a:extLst>
          </p:cNvPr>
          <p:cNvSpPr/>
          <p:nvPr/>
        </p:nvSpPr>
        <p:spPr>
          <a:xfrm>
            <a:off x="771985" y="405545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21" name="object 6">
            <a:extLst>
              <a:ext uri="{FF2B5EF4-FFF2-40B4-BE49-F238E27FC236}">
                <a16:creationId xmlns:a16="http://schemas.microsoft.com/office/drawing/2014/main" id="{F4630327-525C-0476-F2EA-F7C5F16FBB78}"/>
              </a:ext>
            </a:extLst>
          </p:cNvPr>
          <p:cNvSpPr txBox="1"/>
          <p:nvPr/>
        </p:nvSpPr>
        <p:spPr>
          <a:xfrm>
            <a:off x="1403041" y="5053100"/>
            <a:ext cx="45720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Commande supprimée ou rejetée</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 l'expéditeur reçoit un e-mail contenant le commentaire.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3" name="Oval 22">
            <a:extLst>
              <a:ext uri="{FF2B5EF4-FFF2-40B4-BE49-F238E27FC236}">
                <a16:creationId xmlns:a16="http://schemas.microsoft.com/office/drawing/2014/main" id="{6BD44E20-8122-C05E-52B1-F0785BAFF99C}"/>
              </a:ext>
            </a:extLst>
          </p:cNvPr>
          <p:cNvSpPr/>
          <p:nvPr/>
        </p:nvSpPr>
        <p:spPr>
          <a:xfrm>
            <a:off x="766607" y="499905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2" name="TextBox 31">
            <a:extLst>
              <a:ext uri="{FF2B5EF4-FFF2-40B4-BE49-F238E27FC236}">
                <a16:creationId xmlns:a16="http://schemas.microsoft.com/office/drawing/2014/main" id="{7E167BBE-8334-FCF2-F586-81C714A1B2AF}"/>
              </a:ext>
            </a:extLst>
          </p:cNvPr>
          <p:cNvSpPr txBox="1"/>
          <p:nvPr/>
        </p:nvSpPr>
        <p:spPr>
          <a:xfrm>
            <a:off x="672953" y="2088590"/>
            <a:ext cx="457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Après l'envoi de la commande :</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sp>
        <p:nvSpPr>
          <p:cNvPr id="6" name="TextBox 5">
            <a:extLst>
              <a:ext uri="{FF2B5EF4-FFF2-40B4-BE49-F238E27FC236}">
                <a16:creationId xmlns:a16="http://schemas.microsoft.com/office/drawing/2014/main" id="{46FDE69A-6341-944C-61FA-DD4392314580}"/>
              </a:ext>
            </a:extLst>
          </p:cNvPr>
          <p:cNvSpPr txBox="1"/>
          <p:nvPr/>
        </p:nvSpPr>
        <p:spPr>
          <a:xfrm>
            <a:off x="713818" y="2748441"/>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17" name="TextBox 16">
            <a:extLst>
              <a:ext uri="{FF2B5EF4-FFF2-40B4-BE49-F238E27FC236}">
                <a16:creationId xmlns:a16="http://schemas.microsoft.com/office/drawing/2014/main" id="{61106C80-63AA-FD27-5EF6-18B0868E75D9}"/>
              </a:ext>
            </a:extLst>
          </p:cNvPr>
          <p:cNvSpPr txBox="1"/>
          <p:nvPr/>
        </p:nvSpPr>
        <p:spPr>
          <a:xfrm>
            <a:off x="713818" y="4011751"/>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22" name="TextBox 21">
            <a:extLst>
              <a:ext uri="{FF2B5EF4-FFF2-40B4-BE49-F238E27FC236}">
                <a16:creationId xmlns:a16="http://schemas.microsoft.com/office/drawing/2014/main" id="{3F6F1E49-BE95-29AB-FB1D-41ABCAE4E9C2}"/>
              </a:ext>
            </a:extLst>
          </p:cNvPr>
          <p:cNvSpPr txBox="1"/>
          <p:nvPr/>
        </p:nvSpPr>
        <p:spPr>
          <a:xfrm>
            <a:off x="713818" y="4958979"/>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pic>
        <p:nvPicPr>
          <p:cNvPr id="28" name="Picture 27">
            <a:extLst>
              <a:ext uri="{FF2B5EF4-FFF2-40B4-BE49-F238E27FC236}">
                <a16:creationId xmlns:a16="http://schemas.microsoft.com/office/drawing/2014/main" id="{1D195781-08DC-7458-E7F3-06670C74F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696" y="2060378"/>
            <a:ext cx="3090940" cy="3481118"/>
          </a:xfrm>
          <a:prstGeom prst="rect">
            <a:avLst/>
          </a:prstGeom>
          <a:effectLst>
            <a:outerShdw blurRad="50800" dist="38100" dir="5400000" algn="t" rotWithShape="0">
              <a:prstClr val="black">
                <a:alpha val="40000"/>
              </a:prstClr>
            </a:outerShdw>
          </a:effectLst>
        </p:spPr>
      </p:pic>
      <p:pic>
        <p:nvPicPr>
          <p:cNvPr id="31" name="Picture 30">
            <a:extLst>
              <a:ext uri="{FF2B5EF4-FFF2-40B4-BE49-F238E27FC236}">
                <a16:creationId xmlns:a16="http://schemas.microsoft.com/office/drawing/2014/main" id="{88FF4C5A-B746-C51E-C267-BE674D87119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78822" y="3294181"/>
            <a:ext cx="3090672" cy="2517640"/>
          </a:xfrm>
          <a:prstGeom prst="rect">
            <a:avLst/>
          </a:prstGeom>
          <a:effectLst>
            <a:outerShdw blurRad="50800" dist="38100" dir="5400000" algn="t" rotWithShape="0">
              <a:prstClr val="black">
                <a:alpha val="40000"/>
              </a:prstClr>
            </a:outerShdw>
          </a:effectLst>
        </p:spPr>
      </p:pic>
      <p:pic>
        <p:nvPicPr>
          <p:cNvPr id="35" name="Picture 34">
            <a:extLst>
              <a:ext uri="{FF2B5EF4-FFF2-40B4-BE49-F238E27FC236}">
                <a16:creationId xmlns:a16="http://schemas.microsoft.com/office/drawing/2014/main" id="{961E024C-F0EB-2748-9ACF-05DAEA15EED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83776" y="4590499"/>
            <a:ext cx="3090672" cy="1486556"/>
          </a:xfrm>
          <a:prstGeom prst="rect">
            <a:avLst/>
          </a:prstGeom>
          <a:effectLst>
            <a:outerShdw blurRad="50800" dist="38100" dir="5400000" algn="t" rotWithShape="0">
              <a:prstClr val="black">
                <a:alpha val="40000"/>
              </a:prstClr>
            </a:outerShdw>
          </a:effectLst>
        </p:spPr>
      </p:pic>
      <p:sp>
        <p:nvSpPr>
          <p:cNvPr id="37" name="Oval 36">
            <a:extLst>
              <a:ext uri="{FF2B5EF4-FFF2-40B4-BE49-F238E27FC236}">
                <a16:creationId xmlns:a16="http://schemas.microsoft.com/office/drawing/2014/main" id="{6993D791-73AE-9B4B-C33E-572F82F2033C}"/>
              </a:ext>
            </a:extLst>
          </p:cNvPr>
          <p:cNvSpPr/>
          <p:nvPr/>
        </p:nvSpPr>
        <p:spPr>
          <a:xfrm>
            <a:off x="9454156" y="352737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8" name="TextBox 37">
            <a:extLst>
              <a:ext uri="{FF2B5EF4-FFF2-40B4-BE49-F238E27FC236}">
                <a16:creationId xmlns:a16="http://schemas.microsoft.com/office/drawing/2014/main" id="{49B32991-3EAC-74AD-57F5-B51A88E3E195}"/>
              </a:ext>
            </a:extLst>
          </p:cNvPr>
          <p:cNvSpPr txBox="1"/>
          <p:nvPr/>
        </p:nvSpPr>
        <p:spPr>
          <a:xfrm>
            <a:off x="9316996" y="3477889"/>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39" name="Oval 38">
            <a:extLst>
              <a:ext uri="{FF2B5EF4-FFF2-40B4-BE49-F238E27FC236}">
                <a16:creationId xmlns:a16="http://schemas.microsoft.com/office/drawing/2014/main" id="{AEED266B-D52D-F383-34B1-56E7C0DC49A3}"/>
              </a:ext>
            </a:extLst>
          </p:cNvPr>
          <p:cNvSpPr/>
          <p:nvPr/>
        </p:nvSpPr>
        <p:spPr>
          <a:xfrm>
            <a:off x="7641662" y="246846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0" name="TextBox 39">
            <a:extLst>
              <a:ext uri="{FF2B5EF4-FFF2-40B4-BE49-F238E27FC236}">
                <a16:creationId xmlns:a16="http://schemas.microsoft.com/office/drawing/2014/main" id="{1C841709-F647-C176-64BE-2BA245EDF8C0}"/>
              </a:ext>
            </a:extLst>
          </p:cNvPr>
          <p:cNvSpPr txBox="1"/>
          <p:nvPr/>
        </p:nvSpPr>
        <p:spPr>
          <a:xfrm>
            <a:off x="7504502" y="2418972"/>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41" name="Oval 40">
            <a:extLst>
              <a:ext uri="{FF2B5EF4-FFF2-40B4-BE49-F238E27FC236}">
                <a16:creationId xmlns:a16="http://schemas.microsoft.com/office/drawing/2014/main" id="{0F4BB04E-6FFC-3CC9-16D7-7056E587A86F}"/>
              </a:ext>
            </a:extLst>
          </p:cNvPr>
          <p:cNvSpPr/>
          <p:nvPr/>
        </p:nvSpPr>
        <p:spPr>
          <a:xfrm>
            <a:off x="9728476" y="49823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2" name="TextBox 41">
            <a:extLst>
              <a:ext uri="{FF2B5EF4-FFF2-40B4-BE49-F238E27FC236}">
                <a16:creationId xmlns:a16="http://schemas.microsoft.com/office/drawing/2014/main" id="{4615464E-9C14-B4B6-138D-07BFD7BE7B18}"/>
              </a:ext>
            </a:extLst>
          </p:cNvPr>
          <p:cNvSpPr txBox="1"/>
          <p:nvPr/>
        </p:nvSpPr>
        <p:spPr>
          <a:xfrm>
            <a:off x="9591316" y="4932856"/>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pic>
        <p:nvPicPr>
          <p:cNvPr id="29" name="Picture 28">
            <a:hlinkClick r:id="rId7" action="ppaction://hlinksldjump"/>
            <a:extLst>
              <a:ext uri="{FF2B5EF4-FFF2-40B4-BE49-F238E27FC236}">
                <a16:creationId xmlns:a16="http://schemas.microsoft.com/office/drawing/2014/main" id="{56A8B11E-F6FC-8315-8E9F-AF85874F5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E83B2137-0B65-DA45-DADC-D3AC4B51E043}"/>
              </a:ext>
            </a:extLst>
          </p:cNvPr>
          <p:cNvPicPr>
            <a:picLocks noChangeAspect="1"/>
          </p:cNvPicPr>
          <p:nvPr/>
        </p:nvPicPr>
        <p:blipFill>
          <a:blip r:embed="rId9"/>
          <a:stretch>
            <a:fillRect/>
          </a:stretch>
        </p:blipFill>
        <p:spPr>
          <a:xfrm>
            <a:off x="7051502" y="2601601"/>
            <a:ext cx="467091" cy="127220"/>
          </a:xfrm>
          <a:prstGeom prst="rect">
            <a:avLst/>
          </a:prstGeom>
        </p:spPr>
      </p:pic>
      <p:pic>
        <p:nvPicPr>
          <p:cNvPr id="12" name="Picture 11">
            <a:extLst>
              <a:ext uri="{FF2B5EF4-FFF2-40B4-BE49-F238E27FC236}">
                <a16:creationId xmlns:a16="http://schemas.microsoft.com/office/drawing/2014/main" id="{FB6F16E5-DEF5-F1BF-BB37-ADDDE532A0B6}"/>
              </a:ext>
            </a:extLst>
          </p:cNvPr>
          <p:cNvPicPr>
            <a:picLocks noChangeAspect="1"/>
          </p:cNvPicPr>
          <p:nvPr/>
        </p:nvPicPr>
        <p:blipFill>
          <a:blip r:embed="rId9"/>
          <a:stretch>
            <a:fillRect/>
          </a:stretch>
        </p:blipFill>
        <p:spPr>
          <a:xfrm>
            <a:off x="6868854" y="3062662"/>
            <a:ext cx="467091" cy="380625"/>
          </a:xfrm>
          <a:prstGeom prst="rect">
            <a:avLst/>
          </a:prstGeom>
        </p:spPr>
      </p:pic>
      <p:pic>
        <p:nvPicPr>
          <p:cNvPr id="30" name="Picture 29">
            <a:extLst>
              <a:ext uri="{FF2B5EF4-FFF2-40B4-BE49-F238E27FC236}">
                <a16:creationId xmlns:a16="http://schemas.microsoft.com/office/drawing/2014/main" id="{17486D27-82C4-62A9-1596-30BDD9A3526B}"/>
              </a:ext>
            </a:extLst>
          </p:cNvPr>
          <p:cNvPicPr>
            <a:picLocks noChangeAspect="1"/>
          </p:cNvPicPr>
          <p:nvPr/>
        </p:nvPicPr>
        <p:blipFill>
          <a:blip r:embed="rId9"/>
          <a:stretch>
            <a:fillRect/>
          </a:stretch>
        </p:blipFill>
        <p:spPr>
          <a:xfrm>
            <a:off x="8740806" y="3800858"/>
            <a:ext cx="247265" cy="61763"/>
          </a:xfrm>
          <a:prstGeom prst="rect">
            <a:avLst/>
          </a:prstGeom>
        </p:spPr>
      </p:pic>
      <p:pic>
        <p:nvPicPr>
          <p:cNvPr id="33" name="Picture 32">
            <a:extLst>
              <a:ext uri="{FF2B5EF4-FFF2-40B4-BE49-F238E27FC236}">
                <a16:creationId xmlns:a16="http://schemas.microsoft.com/office/drawing/2014/main" id="{F6ABA2A0-CB34-072D-59E3-A41DA796EC9E}"/>
              </a:ext>
            </a:extLst>
          </p:cNvPr>
          <p:cNvPicPr>
            <a:picLocks noChangeAspect="1"/>
          </p:cNvPicPr>
          <p:nvPr/>
        </p:nvPicPr>
        <p:blipFill>
          <a:blip r:embed="rId9"/>
          <a:stretch>
            <a:fillRect/>
          </a:stretch>
        </p:blipFill>
        <p:spPr>
          <a:xfrm>
            <a:off x="8124266" y="4349578"/>
            <a:ext cx="405642" cy="54350"/>
          </a:xfrm>
          <a:prstGeom prst="rect">
            <a:avLst/>
          </a:prstGeom>
        </p:spPr>
      </p:pic>
      <p:pic>
        <p:nvPicPr>
          <p:cNvPr id="34" name="Picture 33">
            <a:extLst>
              <a:ext uri="{FF2B5EF4-FFF2-40B4-BE49-F238E27FC236}">
                <a16:creationId xmlns:a16="http://schemas.microsoft.com/office/drawing/2014/main" id="{DB4BB5DA-F575-B9F6-B9AE-1C22EA16DD3E}"/>
              </a:ext>
            </a:extLst>
          </p:cNvPr>
          <p:cNvPicPr>
            <a:picLocks noChangeAspect="1"/>
          </p:cNvPicPr>
          <p:nvPr/>
        </p:nvPicPr>
        <p:blipFill>
          <a:blip r:embed="rId9"/>
          <a:stretch>
            <a:fillRect/>
          </a:stretch>
        </p:blipFill>
        <p:spPr>
          <a:xfrm>
            <a:off x="8124266" y="4452197"/>
            <a:ext cx="405642" cy="54350"/>
          </a:xfrm>
          <a:prstGeom prst="rect">
            <a:avLst/>
          </a:prstGeom>
        </p:spPr>
      </p:pic>
      <p:pic>
        <p:nvPicPr>
          <p:cNvPr id="36" name="Picture 35">
            <a:extLst>
              <a:ext uri="{FF2B5EF4-FFF2-40B4-BE49-F238E27FC236}">
                <a16:creationId xmlns:a16="http://schemas.microsoft.com/office/drawing/2014/main" id="{483ED422-450E-835C-4848-9E7761F9444C}"/>
              </a:ext>
            </a:extLst>
          </p:cNvPr>
          <p:cNvPicPr>
            <a:picLocks noChangeAspect="1"/>
          </p:cNvPicPr>
          <p:nvPr/>
        </p:nvPicPr>
        <p:blipFill>
          <a:blip r:embed="rId9"/>
          <a:stretch>
            <a:fillRect/>
          </a:stretch>
        </p:blipFill>
        <p:spPr>
          <a:xfrm>
            <a:off x="8124266" y="4601798"/>
            <a:ext cx="496120" cy="54350"/>
          </a:xfrm>
          <a:prstGeom prst="rect">
            <a:avLst/>
          </a:prstGeom>
        </p:spPr>
      </p:pic>
      <p:pic>
        <p:nvPicPr>
          <p:cNvPr id="43" name="Picture 42">
            <a:extLst>
              <a:ext uri="{FF2B5EF4-FFF2-40B4-BE49-F238E27FC236}">
                <a16:creationId xmlns:a16="http://schemas.microsoft.com/office/drawing/2014/main" id="{B654B6AB-2579-6F38-D208-B3EEB154C764}"/>
              </a:ext>
            </a:extLst>
          </p:cNvPr>
          <p:cNvPicPr>
            <a:picLocks noChangeAspect="1"/>
          </p:cNvPicPr>
          <p:nvPr/>
        </p:nvPicPr>
        <p:blipFill>
          <a:blip r:embed="rId9"/>
          <a:stretch>
            <a:fillRect/>
          </a:stretch>
        </p:blipFill>
        <p:spPr>
          <a:xfrm>
            <a:off x="7826402" y="5044472"/>
            <a:ext cx="496120" cy="176542"/>
          </a:xfrm>
          <a:prstGeom prst="rect">
            <a:avLst/>
          </a:prstGeom>
        </p:spPr>
      </p:pic>
      <p:pic>
        <p:nvPicPr>
          <p:cNvPr id="44" name="Picture 43">
            <a:extLst>
              <a:ext uri="{FF2B5EF4-FFF2-40B4-BE49-F238E27FC236}">
                <a16:creationId xmlns:a16="http://schemas.microsoft.com/office/drawing/2014/main" id="{11FD3ADA-4991-440C-1197-516F01A9CCBB}"/>
              </a:ext>
            </a:extLst>
          </p:cNvPr>
          <p:cNvPicPr>
            <a:picLocks noChangeAspect="1"/>
          </p:cNvPicPr>
          <p:nvPr/>
        </p:nvPicPr>
        <p:blipFill>
          <a:blip r:embed="rId9"/>
          <a:stretch>
            <a:fillRect/>
          </a:stretch>
        </p:blipFill>
        <p:spPr>
          <a:xfrm>
            <a:off x="7820627" y="5404863"/>
            <a:ext cx="496120" cy="283668"/>
          </a:xfrm>
          <a:prstGeom prst="rect">
            <a:avLst/>
          </a:prstGeom>
        </p:spPr>
      </p:pic>
      <p:pic>
        <p:nvPicPr>
          <p:cNvPr id="45" name="Picture 44">
            <a:extLst>
              <a:ext uri="{FF2B5EF4-FFF2-40B4-BE49-F238E27FC236}">
                <a16:creationId xmlns:a16="http://schemas.microsoft.com/office/drawing/2014/main" id="{9943C305-65C7-DDA7-75EF-04DB438B21B0}"/>
              </a:ext>
            </a:extLst>
          </p:cNvPr>
          <p:cNvPicPr>
            <a:picLocks noChangeAspect="1"/>
          </p:cNvPicPr>
          <p:nvPr/>
        </p:nvPicPr>
        <p:blipFill>
          <a:blip r:embed="rId9"/>
          <a:stretch>
            <a:fillRect/>
          </a:stretch>
        </p:blipFill>
        <p:spPr>
          <a:xfrm>
            <a:off x="9052998" y="5113128"/>
            <a:ext cx="496120" cy="176542"/>
          </a:xfrm>
          <a:prstGeom prst="rect">
            <a:avLst/>
          </a:prstGeom>
        </p:spPr>
      </p:pic>
    </p:spTree>
    <p:extLst>
      <p:ext uri="{BB962C8B-B14F-4D97-AF65-F5344CB8AC3E}">
        <p14:creationId xmlns:p14="http://schemas.microsoft.com/office/powerpoint/2010/main" val="3830614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APPROBATEUR</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322DBCF3-D9B8-A87B-9681-952090DE51A4}"/>
              </a:ext>
            </a:extLst>
          </p:cNvPr>
          <p:cNvSpPr txBox="1"/>
          <p:nvPr/>
        </p:nvSpPr>
        <p:spPr>
          <a:xfrm>
            <a:off x="1408420" y="3462097"/>
            <a:ext cx="411480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L'approbateur reçoit un courriel indiquant qu'il a été soumis pour approbation, qui contient un lien vers la page de détails de l'ordre d'approbation en attente.</a:t>
            </a:r>
          </a:p>
        </p:txBody>
      </p:sp>
      <p:sp>
        <p:nvSpPr>
          <p:cNvPr id="18" name="Oval 17">
            <a:extLst>
              <a:ext uri="{FF2B5EF4-FFF2-40B4-BE49-F238E27FC236}">
                <a16:creationId xmlns:a16="http://schemas.microsoft.com/office/drawing/2014/main" id="{8F93B72C-75A6-23AD-4EA8-8DE968FABC63}"/>
              </a:ext>
            </a:extLst>
          </p:cNvPr>
          <p:cNvSpPr/>
          <p:nvPr/>
        </p:nvSpPr>
        <p:spPr>
          <a:xfrm>
            <a:off x="771985" y="340805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2" name="TextBox 31">
            <a:extLst>
              <a:ext uri="{FF2B5EF4-FFF2-40B4-BE49-F238E27FC236}">
                <a16:creationId xmlns:a16="http://schemas.microsoft.com/office/drawing/2014/main" id="{7E167BBE-8334-FCF2-F586-81C714A1B2AF}"/>
              </a:ext>
            </a:extLst>
          </p:cNvPr>
          <p:cNvSpPr txBox="1"/>
          <p:nvPr/>
        </p:nvSpPr>
        <p:spPr>
          <a:xfrm>
            <a:off x="672953" y="2037651"/>
            <a:ext cx="51165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L'approbateur est responsable de</a:t>
            </a:r>
            <a:r>
              <a:rPr kumimoji="0" lang="fr"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toutes les fonctions de soumissionnaire, d'approbation/rejet/suppression des commandes, de modification des commandes soumises et de mise à jour des détails de la commande.</a:t>
            </a:r>
          </a:p>
        </p:txBody>
      </p:sp>
      <p:sp>
        <p:nvSpPr>
          <p:cNvPr id="14" name="object 6">
            <a:extLst>
              <a:ext uri="{FF2B5EF4-FFF2-40B4-BE49-F238E27FC236}">
                <a16:creationId xmlns:a16="http://schemas.microsoft.com/office/drawing/2014/main" id="{0234265E-40C4-C453-6D7D-A6617C2D3510}"/>
              </a:ext>
            </a:extLst>
          </p:cNvPr>
          <p:cNvSpPr txBox="1"/>
          <p:nvPr/>
        </p:nvSpPr>
        <p:spPr>
          <a:xfrm>
            <a:off x="1408420" y="5129542"/>
            <a:ext cx="41148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L'approbateur reçoit des e-mails de rappel hebdomadaires avec une liste de commandes en attente d'approbation.</a:t>
            </a:r>
          </a:p>
        </p:txBody>
      </p:sp>
      <p:sp>
        <p:nvSpPr>
          <p:cNvPr id="15" name="Oval 14">
            <a:extLst>
              <a:ext uri="{FF2B5EF4-FFF2-40B4-BE49-F238E27FC236}">
                <a16:creationId xmlns:a16="http://schemas.microsoft.com/office/drawing/2014/main" id="{3CC4D6FE-8D50-D76F-4BB7-B9E126ACDE81}"/>
              </a:ext>
            </a:extLst>
          </p:cNvPr>
          <p:cNvSpPr/>
          <p:nvPr/>
        </p:nvSpPr>
        <p:spPr>
          <a:xfrm>
            <a:off x="771985" y="507550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9" name="Picture 18">
            <a:extLst>
              <a:ext uri="{FF2B5EF4-FFF2-40B4-BE49-F238E27FC236}">
                <a16:creationId xmlns:a16="http://schemas.microsoft.com/office/drawing/2014/main" id="{44435D44-F206-3488-8D05-2FDDDB9E1D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55634" y="3427109"/>
            <a:ext cx="5285051" cy="2613853"/>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6A844669-8A60-1063-F7E2-1121FA9A723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82997" y="2020269"/>
            <a:ext cx="3223783" cy="3631184"/>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28" name="Oval 27">
            <a:extLst>
              <a:ext uri="{FF2B5EF4-FFF2-40B4-BE49-F238E27FC236}">
                <a16:creationId xmlns:a16="http://schemas.microsoft.com/office/drawing/2014/main" id="{5F4CF8F7-C2CA-CF4D-BFC0-4CC4794A5D14}"/>
              </a:ext>
            </a:extLst>
          </p:cNvPr>
          <p:cNvSpPr/>
          <p:nvPr/>
        </p:nvSpPr>
        <p:spPr>
          <a:xfrm>
            <a:off x="8445837" y="190172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1" name="Oval 20">
            <a:extLst>
              <a:ext uri="{FF2B5EF4-FFF2-40B4-BE49-F238E27FC236}">
                <a16:creationId xmlns:a16="http://schemas.microsoft.com/office/drawing/2014/main" id="{0A15E830-13E6-43BE-040B-1540A5105CA7}"/>
              </a:ext>
            </a:extLst>
          </p:cNvPr>
          <p:cNvSpPr/>
          <p:nvPr/>
        </p:nvSpPr>
        <p:spPr>
          <a:xfrm>
            <a:off x="6018474" y="331012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17" name="Picture 16">
            <a:hlinkClick r:id="rId6" action="ppaction://hlinksldjump"/>
            <a:extLst>
              <a:ext uri="{FF2B5EF4-FFF2-40B4-BE49-F238E27FC236}">
                <a16:creationId xmlns:a16="http://schemas.microsoft.com/office/drawing/2014/main" id="{BC57B87D-4F79-C1DF-2282-48CD823F7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D01CA875-7F52-9BB2-C89D-7511194DCC32}"/>
              </a:ext>
            </a:extLst>
          </p:cNvPr>
          <p:cNvPicPr>
            <a:picLocks noChangeAspect="1"/>
          </p:cNvPicPr>
          <p:nvPr/>
        </p:nvPicPr>
        <p:blipFill>
          <a:blip r:embed="rId8"/>
          <a:stretch>
            <a:fillRect/>
          </a:stretch>
        </p:blipFill>
        <p:spPr>
          <a:xfrm>
            <a:off x="6250642" y="4604459"/>
            <a:ext cx="1191104" cy="186252"/>
          </a:xfrm>
          <a:prstGeom prst="rect">
            <a:avLst/>
          </a:prstGeom>
        </p:spPr>
      </p:pic>
      <p:pic>
        <p:nvPicPr>
          <p:cNvPr id="12" name="Picture 11">
            <a:extLst>
              <a:ext uri="{FF2B5EF4-FFF2-40B4-BE49-F238E27FC236}">
                <a16:creationId xmlns:a16="http://schemas.microsoft.com/office/drawing/2014/main" id="{134979BC-A95A-7047-C4A6-8115207C7108}"/>
              </a:ext>
            </a:extLst>
          </p:cNvPr>
          <p:cNvPicPr>
            <a:picLocks noChangeAspect="1"/>
          </p:cNvPicPr>
          <p:nvPr/>
        </p:nvPicPr>
        <p:blipFill>
          <a:blip r:embed="rId8"/>
          <a:stretch>
            <a:fillRect/>
          </a:stretch>
        </p:blipFill>
        <p:spPr>
          <a:xfrm>
            <a:off x="7711933" y="5011923"/>
            <a:ext cx="284985" cy="605105"/>
          </a:xfrm>
          <a:prstGeom prst="rect">
            <a:avLst/>
          </a:prstGeom>
        </p:spPr>
      </p:pic>
      <p:pic>
        <p:nvPicPr>
          <p:cNvPr id="22" name="Picture 21">
            <a:extLst>
              <a:ext uri="{FF2B5EF4-FFF2-40B4-BE49-F238E27FC236}">
                <a16:creationId xmlns:a16="http://schemas.microsoft.com/office/drawing/2014/main" id="{FBD404E1-E3D1-4C29-8718-75C71107D366}"/>
              </a:ext>
            </a:extLst>
          </p:cNvPr>
          <p:cNvPicPr>
            <a:picLocks noChangeAspect="1"/>
          </p:cNvPicPr>
          <p:nvPr/>
        </p:nvPicPr>
        <p:blipFill>
          <a:blip r:embed="rId8"/>
          <a:stretch>
            <a:fillRect/>
          </a:stretch>
        </p:blipFill>
        <p:spPr>
          <a:xfrm>
            <a:off x="9499319" y="3561595"/>
            <a:ext cx="1191104" cy="96005"/>
          </a:xfrm>
          <a:prstGeom prst="rect">
            <a:avLst/>
          </a:prstGeom>
        </p:spPr>
      </p:pic>
      <p:pic>
        <p:nvPicPr>
          <p:cNvPr id="23" name="Picture 22">
            <a:extLst>
              <a:ext uri="{FF2B5EF4-FFF2-40B4-BE49-F238E27FC236}">
                <a16:creationId xmlns:a16="http://schemas.microsoft.com/office/drawing/2014/main" id="{82F45A22-826E-A13E-ABFD-0F09300A7750}"/>
              </a:ext>
            </a:extLst>
          </p:cNvPr>
          <p:cNvPicPr>
            <a:picLocks noChangeAspect="1"/>
          </p:cNvPicPr>
          <p:nvPr/>
        </p:nvPicPr>
        <p:blipFill>
          <a:blip r:embed="rId8"/>
          <a:stretch>
            <a:fillRect/>
          </a:stretch>
        </p:blipFill>
        <p:spPr>
          <a:xfrm>
            <a:off x="8676087" y="2856607"/>
            <a:ext cx="439338" cy="96005"/>
          </a:xfrm>
          <a:prstGeom prst="rect">
            <a:avLst/>
          </a:prstGeom>
        </p:spPr>
      </p:pic>
    </p:spTree>
    <p:extLst>
      <p:ext uri="{BB962C8B-B14F-4D97-AF65-F5344CB8AC3E}">
        <p14:creationId xmlns:p14="http://schemas.microsoft.com/office/powerpoint/2010/main" val="19066824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8BB08-E207-DB88-9100-D6D407E3746C}"/>
              </a:ext>
            </a:extLst>
          </p:cNvPr>
          <p:cNvPicPr>
            <a:picLocks noChangeAspect="1"/>
          </p:cNvPicPr>
          <p:nvPr/>
        </p:nvPicPr>
        <p:blipFill>
          <a:blip r:embed="rId3"/>
          <a:stretch>
            <a:fillRect/>
          </a:stretch>
        </p:blipFill>
        <p:spPr>
          <a:xfrm>
            <a:off x="5680161" y="2007281"/>
            <a:ext cx="6234875" cy="4114800"/>
          </a:xfrm>
          <a:prstGeom prst="rect">
            <a:avLst/>
          </a:prstGeom>
          <a:ln>
            <a:solidFill>
              <a:schemeClr val="bg1">
                <a:lumMod val="75000"/>
              </a:schemeClr>
            </a:solidFill>
          </a:ln>
          <a:effectLst>
            <a:outerShdw blurRad="50800" dist="38100" dir="5400000" algn="t" rotWithShape="0">
              <a:prstClr val="black">
                <a:alpha val="40000"/>
              </a:prstClr>
            </a:outerShdw>
          </a:effectLst>
        </p:spPr>
      </p:pic>
      <p:cxnSp>
        <p:nvCxnSpPr>
          <p:cNvPr id="7" name="Straight Connector 6">
            <a:extLst>
              <a:ext uri="{FF2B5EF4-FFF2-40B4-BE49-F238E27FC236}">
                <a16:creationId xmlns:a16="http://schemas.microsoft.com/office/drawing/2014/main" id="{DC832CD4-5779-51B2-67E9-D6D87DF71D3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6">
            <a:extLst>
              <a:ext uri="{FF2B5EF4-FFF2-40B4-BE49-F238E27FC236}">
                <a16:creationId xmlns:a16="http://schemas.microsoft.com/office/drawing/2014/main" id="{BB02B3F1-9626-0759-3093-E0AF8F115EF8}"/>
              </a:ext>
            </a:extLst>
          </p:cNvPr>
          <p:cNvSpPr txBox="1"/>
          <p:nvPr/>
        </p:nvSpPr>
        <p:spPr>
          <a:xfrm>
            <a:off x="1408419" y="2306670"/>
            <a:ext cx="3474720" cy="2458636"/>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Accédez aux commandes en attente d'approbation en cliquant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Control Center (Centre de commande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 dans le menu Account (Compte). Référencez le widget Commandes à approuver sur la page Centre de contrôle ou 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Commandes à approuver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dans la barre de navigation de gauche. </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9" name="object 5">
            <a:extLst>
              <a:ext uri="{FF2B5EF4-FFF2-40B4-BE49-F238E27FC236}">
                <a16:creationId xmlns:a16="http://schemas.microsoft.com/office/drawing/2014/main" id="{97B6826A-5757-7AF2-7076-72B4B6AF956F}"/>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lvl="0">
              <a:spcBef>
                <a:spcPts val="64"/>
              </a:spcBef>
              <a:defRPr/>
            </a:pPr>
            <a:r>
              <a:rPr lang="fr" sz="4800" b="1" dirty="0">
                <a:solidFill>
                  <a:prstClr val="black"/>
                </a:solidFill>
                <a:latin typeface="Univers Condensed" panose="020B0506020202050204" pitchFamily="34" charset="0"/>
              </a:rPr>
              <a:t>APPROBATEUR</a:t>
            </a: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0" name="Picture 9">
            <a:extLst>
              <a:ext uri="{FF2B5EF4-FFF2-40B4-BE49-F238E27FC236}">
                <a16:creationId xmlns:a16="http://schemas.microsoft.com/office/drawing/2014/main" id="{22B83ED7-E5E8-7685-A895-4130172F900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5" name="Straight Connector 14">
            <a:extLst>
              <a:ext uri="{FF2B5EF4-FFF2-40B4-BE49-F238E27FC236}">
                <a16:creationId xmlns:a16="http://schemas.microsoft.com/office/drawing/2014/main" id="{CAD5E530-E53D-CA16-7227-BFC977261CA1}"/>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4C67045-007C-2545-1D86-8A1861AEF059}"/>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9" name="Picture 18">
            <a:hlinkClick r:id="rId5" action="ppaction://hlinksldjump"/>
            <a:extLst>
              <a:ext uri="{FF2B5EF4-FFF2-40B4-BE49-F238E27FC236}">
                <a16:creationId xmlns:a16="http://schemas.microsoft.com/office/drawing/2014/main" id="{F7E7BC4C-3F25-F2F5-21B8-9BDDB20DA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9" name="Oval 28">
            <a:extLst>
              <a:ext uri="{FF2B5EF4-FFF2-40B4-BE49-F238E27FC236}">
                <a16:creationId xmlns:a16="http://schemas.microsoft.com/office/drawing/2014/main" id="{F086D668-7787-752A-FAE5-FD659D085D13}"/>
              </a:ext>
            </a:extLst>
          </p:cNvPr>
          <p:cNvSpPr/>
          <p:nvPr/>
        </p:nvSpPr>
        <p:spPr>
          <a:xfrm>
            <a:off x="5674851" y="38710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1" name="Oval 30">
            <a:extLst>
              <a:ext uri="{FF2B5EF4-FFF2-40B4-BE49-F238E27FC236}">
                <a16:creationId xmlns:a16="http://schemas.microsoft.com/office/drawing/2014/main" id="{CA9A21C7-95B5-B6F6-CCA3-C907990D5451}"/>
              </a:ext>
            </a:extLst>
          </p:cNvPr>
          <p:cNvSpPr/>
          <p:nvPr/>
        </p:nvSpPr>
        <p:spPr>
          <a:xfrm>
            <a:off x="9211093" y="381244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2" name="Oval 31">
            <a:extLst>
              <a:ext uri="{FF2B5EF4-FFF2-40B4-BE49-F238E27FC236}">
                <a16:creationId xmlns:a16="http://schemas.microsoft.com/office/drawing/2014/main" id="{EACD07C7-2D90-5C27-8965-AACBE076FCC5}"/>
              </a:ext>
            </a:extLst>
          </p:cNvPr>
          <p:cNvSpPr/>
          <p:nvPr/>
        </p:nvSpPr>
        <p:spPr>
          <a:xfrm>
            <a:off x="9425021" y="243154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2379955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A20DC35-84B2-CD63-0B8B-4C16D7C68862}"/>
              </a:ext>
            </a:extLst>
          </p:cNvPr>
          <p:cNvPicPr>
            <a:picLocks noChangeAspect="1"/>
          </p:cNvPicPr>
          <p:nvPr/>
        </p:nvPicPr>
        <p:blipFill>
          <a:blip r:embed="rId3"/>
          <a:stretch>
            <a:fillRect/>
          </a:stretch>
        </p:blipFill>
        <p:spPr>
          <a:xfrm>
            <a:off x="7498195" y="1970586"/>
            <a:ext cx="3772418" cy="4114800"/>
          </a:xfrm>
          <a:prstGeom prst="rect">
            <a:avLst/>
          </a:prstGeom>
          <a:ln>
            <a:solidFill>
              <a:schemeClr val="bg1">
                <a:lumMod val="85000"/>
              </a:schemeClr>
            </a:solid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19" y="2237097"/>
            <a:ext cx="4964828"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 menu déroulant Statut de la commande dans la section de recherche de la page peut être utilisé pour trouver des commandes avec d'autres statuts.</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lvl="0">
              <a:spcBef>
                <a:spcPts val="64"/>
              </a:spcBef>
              <a:defRPr/>
            </a:pPr>
            <a:r>
              <a:rPr lang="fr" sz="4800" b="1" dirty="0">
                <a:solidFill>
                  <a:prstClr val="black"/>
                </a:solidFill>
                <a:latin typeface="Univers Condensed" panose="020B0506020202050204" pitchFamily="34" charset="0"/>
              </a:rPr>
              <a:t>APPROBATEUR</a:t>
            </a: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18305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16" name="Oval 15">
            <a:extLst>
              <a:ext uri="{FF2B5EF4-FFF2-40B4-BE49-F238E27FC236}">
                <a16:creationId xmlns:a16="http://schemas.microsoft.com/office/drawing/2014/main" id="{43C736EB-9F7A-8524-4F6A-FE85AE92782A}"/>
              </a:ext>
            </a:extLst>
          </p:cNvPr>
          <p:cNvSpPr/>
          <p:nvPr/>
        </p:nvSpPr>
        <p:spPr>
          <a:xfrm>
            <a:off x="7512979" y="299838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28" name="object 6">
            <a:extLst>
              <a:ext uri="{FF2B5EF4-FFF2-40B4-BE49-F238E27FC236}">
                <a16:creationId xmlns:a16="http://schemas.microsoft.com/office/drawing/2014/main" id="{0EF4DFFD-8BA8-F41B-EFCC-4771C0E68240}"/>
              </a:ext>
            </a:extLst>
          </p:cNvPr>
          <p:cNvSpPr txBox="1"/>
          <p:nvPr/>
        </p:nvSpPr>
        <p:spPr>
          <a:xfrm>
            <a:off x="1408418" y="3609704"/>
            <a:ext cx="4964828" cy="253558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60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Dans le tableau des résultats, cliquez sur le menu kebab pour effectuer l'action requise :</a:t>
            </a:r>
          </a:p>
          <a:p>
            <a:pPr marL="46355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Approuver</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 La commande est passée et envoyée au système du concessionnaire.</a:t>
            </a:r>
          </a:p>
          <a:p>
            <a:pPr marL="46355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Rejeter</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 L'expéditeur peut effectuer un rapprochement et soumettre à nouveau.</a:t>
            </a:r>
          </a:p>
          <a:p>
            <a:pPr marL="463550" marR="0" lvl="0" indent="-234950"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Supprimer</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 L'expéditeur doit recommencer.</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9" name="Oval 28">
            <a:extLst>
              <a:ext uri="{FF2B5EF4-FFF2-40B4-BE49-F238E27FC236}">
                <a16:creationId xmlns:a16="http://schemas.microsoft.com/office/drawing/2014/main" id="{A0FFB472-22AF-790D-5566-273B58574C10}"/>
              </a:ext>
            </a:extLst>
          </p:cNvPr>
          <p:cNvSpPr/>
          <p:nvPr/>
        </p:nvSpPr>
        <p:spPr>
          <a:xfrm>
            <a:off x="771985" y="355566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0" name="Oval 29">
            <a:extLst>
              <a:ext uri="{FF2B5EF4-FFF2-40B4-BE49-F238E27FC236}">
                <a16:creationId xmlns:a16="http://schemas.microsoft.com/office/drawing/2014/main" id="{68DEB56F-6321-E63A-5EEF-A22B92E9C494}"/>
              </a:ext>
            </a:extLst>
          </p:cNvPr>
          <p:cNvSpPr/>
          <p:nvPr/>
        </p:nvSpPr>
        <p:spPr>
          <a:xfrm>
            <a:off x="8107152" y="523342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pic>
        <p:nvPicPr>
          <p:cNvPr id="32" name="Picture 31">
            <a:hlinkClick r:id="rId5" action="ppaction://hlinksldjump"/>
            <a:extLst>
              <a:ext uri="{FF2B5EF4-FFF2-40B4-BE49-F238E27FC236}">
                <a16:creationId xmlns:a16="http://schemas.microsoft.com/office/drawing/2014/main" id="{500F1BEB-0A59-EEF8-28F1-CC5A7420B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65DC3A83-0B39-0159-04EB-AB874D7C35E0}"/>
              </a:ext>
            </a:extLst>
          </p:cNvPr>
          <p:cNvPicPr>
            <a:picLocks noChangeAspect="1"/>
          </p:cNvPicPr>
          <p:nvPr/>
        </p:nvPicPr>
        <p:blipFill>
          <a:blip r:embed="rId7"/>
          <a:stretch>
            <a:fillRect/>
          </a:stretch>
        </p:blipFill>
        <p:spPr>
          <a:xfrm>
            <a:off x="10211810" y="5289733"/>
            <a:ext cx="571772" cy="795653"/>
          </a:xfrm>
          <a:prstGeom prst="rect">
            <a:avLst/>
          </a:prstGeom>
        </p:spPr>
      </p:pic>
    </p:spTree>
    <p:extLst>
      <p:ext uri="{BB962C8B-B14F-4D97-AF65-F5344CB8AC3E}">
        <p14:creationId xmlns:p14="http://schemas.microsoft.com/office/powerpoint/2010/main" val="1416534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DFE174-5ECF-214F-2E85-26CE8D81E0BC}"/>
              </a:ext>
            </a:extLst>
          </p:cNvPr>
          <p:cNvPicPr>
            <a:picLocks noChangeAspect="1"/>
          </p:cNvPicPr>
          <p:nvPr/>
        </p:nvPicPr>
        <p:blipFill>
          <a:blip r:embed="rId3"/>
          <a:stretch>
            <a:fillRect/>
          </a:stretch>
        </p:blipFill>
        <p:spPr>
          <a:xfrm>
            <a:off x="7813644" y="2081170"/>
            <a:ext cx="4060288" cy="3889585"/>
          </a:xfrm>
          <a:prstGeom prst="rect">
            <a:avLst/>
          </a:prstGeom>
          <a:ln>
            <a:solidFill>
              <a:schemeClr val="bg1">
                <a:lumMod val="85000"/>
              </a:schemeClr>
            </a:solid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lvl="0">
              <a:spcBef>
                <a:spcPts val="64"/>
              </a:spcBef>
              <a:defRPr/>
            </a:pPr>
            <a:r>
              <a:rPr lang="fr" sz="4800" b="1" dirty="0">
                <a:solidFill>
                  <a:prstClr val="black"/>
                </a:solidFill>
                <a:latin typeface="Univers Condensed" panose="020B0506020202050204" pitchFamily="34" charset="0"/>
              </a:rPr>
              <a:t>APPROBATEUR</a:t>
            </a: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E167BBE-8334-FCF2-F586-81C714A1B2AF}"/>
              </a:ext>
            </a:extLst>
          </p:cNvPr>
          <p:cNvSpPr txBox="1"/>
          <p:nvPr/>
        </p:nvSpPr>
        <p:spPr>
          <a:xfrm>
            <a:off x="672952" y="1842599"/>
            <a:ext cx="70035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Sur la page Détails de la commande, les approbateurs peuvent ajouter/modifier les éléments suivants :</a:t>
            </a:r>
            <a:endParaRPr kumimoji="0" lang="en-US"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sp>
        <p:nvSpPr>
          <p:cNvPr id="17" name="object 6">
            <a:extLst>
              <a:ext uri="{FF2B5EF4-FFF2-40B4-BE49-F238E27FC236}">
                <a16:creationId xmlns:a16="http://schemas.microsoft.com/office/drawing/2014/main" id="{941BEC7F-21FF-712A-3D60-4BF155346DFA}"/>
              </a:ext>
            </a:extLst>
          </p:cNvPr>
          <p:cNvSpPr txBox="1"/>
          <p:nvPr/>
        </p:nvSpPr>
        <p:spPr>
          <a:xfrm>
            <a:off x="1408421" y="2604844"/>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Numéro de BC</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2" name="Oval 21">
            <a:extLst>
              <a:ext uri="{FF2B5EF4-FFF2-40B4-BE49-F238E27FC236}">
                <a16:creationId xmlns:a16="http://schemas.microsoft.com/office/drawing/2014/main" id="{C86237A9-DBC2-8E36-7F69-7674126379A6}"/>
              </a:ext>
            </a:extLst>
          </p:cNvPr>
          <p:cNvSpPr/>
          <p:nvPr/>
        </p:nvSpPr>
        <p:spPr>
          <a:xfrm>
            <a:off x="766607" y="2550802"/>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28" name="object 6">
            <a:extLst>
              <a:ext uri="{FF2B5EF4-FFF2-40B4-BE49-F238E27FC236}">
                <a16:creationId xmlns:a16="http://schemas.microsoft.com/office/drawing/2014/main" id="{0CE2F223-2977-A773-2F39-81E830B52128}"/>
              </a:ext>
            </a:extLst>
          </p:cNvPr>
          <p:cNvSpPr txBox="1"/>
          <p:nvPr/>
        </p:nvSpPr>
        <p:spPr>
          <a:xfrm>
            <a:off x="1408421" y="3238408"/>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Pièce jointe de bon de commande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9" name="Oval 28">
            <a:extLst>
              <a:ext uri="{FF2B5EF4-FFF2-40B4-BE49-F238E27FC236}">
                <a16:creationId xmlns:a16="http://schemas.microsoft.com/office/drawing/2014/main" id="{2E8E24C8-2648-E1F9-33E3-E8D0C117C52F}"/>
              </a:ext>
            </a:extLst>
          </p:cNvPr>
          <p:cNvSpPr/>
          <p:nvPr/>
        </p:nvSpPr>
        <p:spPr>
          <a:xfrm>
            <a:off x="766607" y="318436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31" name="object 6">
            <a:extLst>
              <a:ext uri="{FF2B5EF4-FFF2-40B4-BE49-F238E27FC236}">
                <a16:creationId xmlns:a16="http://schemas.microsoft.com/office/drawing/2014/main" id="{FFC70FD6-A4CC-A253-A015-28214BE45275}"/>
              </a:ext>
            </a:extLst>
          </p:cNvPr>
          <p:cNvSpPr txBox="1"/>
          <p:nvPr/>
        </p:nvSpPr>
        <p:spPr>
          <a:xfrm>
            <a:off x="1403043" y="3866508"/>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Matricule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4" name="Oval 33">
            <a:extLst>
              <a:ext uri="{FF2B5EF4-FFF2-40B4-BE49-F238E27FC236}">
                <a16:creationId xmlns:a16="http://schemas.microsoft.com/office/drawing/2014/main" id="{715ED887-F31C-4CC0-B55B-DB2DAAAF236F}"/>
              </a:ext>
            </a:extLst>
          </p:cNvPr>
          <p:cNvSpPr/>
          <p:nvPr/>
        </p:nvSpPr>
        <p:spPr>
          <a:xfrm>
            <a:off x="766607" y="381246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35" name="object 6">
            <a:extLst>
              <a:ext uri="{FF2B5EF4-FFF2-40B4-BE49-F238E27FC236}">
                <a16:creationId xmlns:a16="http://schemas.microsoft.com/office/drawing/2014/main" id="{358ECD43-BB8A-DBDD-B028-5020896768F9}"/>
              </a:ext>
            </a:extLst>
          </p:cNvPr>
          <p:cNvSpPr txBox="1"/>
          <p:nvPr/>
        </p:nvSpPr>
        <p:spPr>
          <a:xfrm>
            <a:off x="1403042" y="4500072"/>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Date de livraison demandée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6" name="Oval 35">
            <a:extLst>
              <a:ext uri="{FF2B5EF4-FFF2-40B4-BE49-F238E27FC236}">
                <a16:creationId xmlns:a16="http://schemas.microsoft.com/office/drawing/2014/main" id="{1F7A3054-44F9-C1B5-B922-9CD2E8B452EF}"/>
              </a:ext>
            </a:extLst>
          </p:cNvPr>
          <p:cNvSpPr/>
          <p:nvPr/>
        </p:nvSpPr>
        <p:spPr>
          <a:xfrm>
            <a:off x="766607" y="444603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37" name="object 6">
            <a:extLst>
              <a:ext uri="{FF2B5EF4-FFF2-40B4-BE49-F238E27FC236}">
                <a16:creationId xmlns:a16="http://schemas.microsoft.com/office/drawing/2014/main" id="{60589AAA-C477-99EB-5E66-FB6624587BFB}"/>
              </a:ext>
            </a:extLst>
          </p:cNvPr>
          <p:cNvSpPr txBox="1"/>
          <p:nvPr/>
        </p:nvSpPr>
        <p:spPr>
          <a:xfrm>
            <a:off x="1403042" y="4994822"/>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Commentaires à l'intention de l'auteur de la demande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8" name="Oval 37">
            <a:extLst>
              <a:ext uri="{FF2B5EF4-FFF2-40B4-BE49-F238E27FC236}">
                <a16:creationId xmlns:a16="http://schemas.microsoft.com/office/drawing/2014/main" id="{426A56F6-086B-279B-D0C0-DFBAA8DD8321}"/>
              </a:ext>
            </a:extLst>
          </p:cNvPr>
          <p:cNvSpPr/>
          <p:nvPr/>
        </p:nvSpPr>
        <p:spPr>
          <a:xfrm>
            <a:off x="766607" y="494078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9" name="object 6">
            <a:extLst>
              <a:ext uri="{FF2B5EF4-FFF2-40B4-BE49-F238E27FC236}">
                <a16:creationId xmlns:a16="http://schemas.microsoft.com/office/drawing/2014/main" id="{16578788-AAB6-8BEE-F269-166E2F9D43AE}"/>
              </a:ext>
            </a:extLst>
          </p:cNvPr>
          <p:cNvSpPr txBox="1"/>
          <p:nvPr/>
        </p:nvSpPr>
        <p:spPr>
          <a:xfrm>
            <a:off x="1403042" y="5756272"/>
            <a:ext cx="34747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Exporter vers un fichier ou imprimer</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0" name="Oval 39">
            <a:extLst>
              <a:ext uri="{FF2B5EF4-FFF2-40B4-BE49-F238E27FC236}">
                <a16:creationId xmlns:a16="http://schemas.microsoft.com/office/drawing/2014/main" id="{B2AEB6BF-DCBF-8855-C489-1122DFEBE015}"/>
              </a:ext>
            </a:extLst>
          </p:cNvPr>
          <p:cNvSpPr/>
          <p:nvPr/>
        </p:nvSpPr>
        <p:spPr>
          <a:xfrm>
            <a:off x="766607" y="570223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1" name="TextBox 40">
            <a:extLst>
              <a:ext uri="{FF2B5EF4-FFF2-40B4-BE49-F238E27FC236}">
                <a16:creationId xmlns:a16="http://schemas.microsoft.com/office/drawing/2014/main" id="{36A8AF24-B666-99D9-F2DF-F09723EA6947}"/>
              </a:ext>
            </a:extLst>
          </p:cNvPr>
          <p:cNvSpPr txBox="1"/>
          <p:nvPr/>
        </p:nvSpPr>
        <p:spPr>
          <a:xfrm>
            <a:off x="713818" y="4902305"/>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10</a:t>
            </a:r>
          </a:p>
        </p:txBody>
      </p:sp>
      <p:sp>
        <p:nvSpPr>
          <p:cNvPr id="42" name="TextBox 41">
            <a:extLst>
              <a:ext uri="{FF2B5EF4-FFF2-40B4-BE49-F238E27FC236}">
                <a16:creationId xmlns:a16="http://schemas.microsoft.com/office/drawing/2014/main" id="{9C6DCF98-B30C-ABC0-13BD-F1418FA88D23}"/>
              </a:ext>
            </a:extLst>
          </p:cNvPr>
          <p:cNvSpPr txBox="1"/>
          <p:nvPr/>
        </p:nvSpPr>
        <p:spPr>
          <a:xfrm>
            <a:off x="713818" y="5663755"/>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11</a:t>
            </a:r>
          </a:p>
        </p:txBody>
      </p:sp>
      <p:pic>
        <p:nvPicPr>
          <p:cNvPr id="43" name="Picture 42">
            <a:extLst>
              <a:ext uri="{FF2B5EF4-FFF2-40B4-BE49-F238E27FC236}">
                <a16:creationId xmlns:a16="http://schemas.microsoft.com/office/drawing/2014/main" id="{A73D17D3-7C33-6BE6-BAF7-3497A0F40CA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32520" y="3011734"/>
            <a:ext cx="4475880" cy="3210378"/>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25" name="Oval 24">
            <a:extLst>
              <a:ext uri="{FF2B5EF4-FFF2-40B4-BE49-F238E27FC236}">
                <a16:creationId xmlns:a16="http://schemas.microsoft.com/office/drawing/2014/main" id="{371EC324-D423-9916-35F8-513741AD8A41}"/>
              </a:ext>
            </a:extLst>
          </p:cNvPr>
          <p:cNvSpPr/>
          <p:nvPr/>
        </p:nvSpPr>
        <p:spPr>
          <a:xfrm>
            <a:off x="9633314" y="393342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26" name="Oval 25">
            <a:extLst>
              <a:ext uri="{FF2B5EF4-FFF2-40B4-BE49-F238E27FC236}">
                <a16:creationId xmlns:a16="http://schemas.microsoft.com/office/drawing/2014/main" id="{729C5DE9-CAFA-5EC0-FF24-735E1B285A4C}"/>
              </a:ext>
            </a:extLst>
          </p:cNvPr>
          <p:cNvSpPr/>
          <p:nvPr/>
        </p:nvSpPr>
        <p:spPr>
          <a:xfrm>
            <a:off x="9633314" y="329184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27" name="Oval 26">
            <a:extLst>
              <a:ext uri="{FF2B5EF4-FFF2-40B4-BE49-F238E27FC236}">
                <a16:creationId xmlns:a16="http://schemas.microsoft.com/office/drawing/2014/main" id="{FAECC07D-130D-18EC-DCD4-AB54BD6543BA}"/>
              </a:ext>
            </a:extLst>
          </p:cNvPr>
          <p:cNvSpPr/>
          <p:nvPr/>
        </p:nvSpPr>
        <p:spPr>
          <a:xfrm>
            <a:off x="10479303" y="349026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30" name="Oval 29">
            <a:extLst>
              <a:ext uri="{FF2B5EF4-FFF2-40B4-BE49-F238E27FC236}">
                <a16:creationId xmlns:a16="http://schemas.microsoft.com/office/drawing/2014/main" id="{E02A5D29-31D3-1612-E8B6-7E698A4BFAF6}"/>
              </a:ext>
            </a:extLst>
          </p:cNvPr>
          <p:cNvSpPr/>
          <p:nvPr/>
        </p:nvSpPr>
        <p:spPr>
          <a:xfrm>
            <a:off x="9633314" y="42451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sp>
        <p:nvSpPr>
          <p:cNvPr id="53" name="Oval 52">
            <a:extLst>
              <a:ext uri="{FF2B5EF4-FFF2-40B4-BE49-F238E27FC236}">
                <a16:creationId xmlns:a16="http://schemas.microsoft.com/office/drawing/2014/main" id="{E8EC3EB1-72C2-F15F-6313-69E0C855C8E3}"/>
              </a:ext>
            </a:extLst>
          </p:cNvPr>
          <p:cNvSpPr/>
          <p:nvPr/>
        </p:nvSpPr>
        <p:spPr>
          <a:xfrm>
            <a:off x="9628739" y="466097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4" name="TextBox 53">
            <a:extLst>
              <a:ext uri="{FF2B5EF4-FFF2-40B4-BE49-F238E27FC236}">
                <a16:creationId xmlns:a16="http://schemas.microsoft.com/office/drawing/2014/main" id="{63B0117F-3F3E-C643-95CB-6CD16622E0AC}"/>
              </a:ext>
            </a:extLst>
          </p:cNvPr>
          <p:cNvSpPr txBox="1"/>
          <p:nvPr/>
        </p:nvSpPr>
        <p:spPr>
          <a:xfrm>
            <a:off x="9491579" y="4611482"/>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10</a:t>
            </a:r>
          </a:p>
        </p:txBody>
      </p:sp>
      <p:sp>
        <p:nvSpPr>
          <p:cNvPr id="55" name="Oval 54">
            <a:extLst>
              <a:ext uri="{FF2B5EF4-FFF2-40B4-BE49-F238E27FC236}">
                <a16:creationId xmlns:a16="http://schemas.microsoft.com/office/drawing/2014/main" id="{958E44A4-5DC1-6BEB-C0BD-4DD47642A231}"/>
              </a:ext>
            </a:extLst>
          </p:cNvPr>
          <p:cNvSpPr/>
          <p:nvPr/>
        </p:nvSpPr>
        <p:spPr>
          <a:xfrm>
            <a:off x="11008535" y="238558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6" name="TextBox 55">
            <a:extLst>
              <a:ext uri="{FF2B5EF4-FFF2-40B4-BE49-F238E27FC236}">
                <a16:creationId xmlns:a16="http://schemas.microsoft.com/office/drawing/2014/main" id="{3A855FE6-6AE9-325B-2279-519CEC61B768}"/>
              </a:ext>
            </a:extLst>
          </p:cNvPr>
          <p:cNvSpPr txBox="1"/>
          <p:nvPr/>
        </p:nvSpPr>
        <p:spPr>
          <a:xfrm>
            <a:off x="10871375" y="2338078"/>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11</a:t>
            </a:r>
          </a:p>
        </p:txBody>
      </p:sp>
      <p:pic>
        <p:nvPicPr>
          <p:cNvPr id="11" name="Picture 10">
            <a:hlinkClick r:id="rId6" action="ppaction://hlinksldjump"/>
            <a:extLst>
              <a:ext uri="{FF2B5EF4-FFF2-40B4-BE49-F238E27FC236}">
                <a16:creationId xmlns:a16="http://schemas.microsoft.com/office/drawing/2014/main" id="{515B3654-20E0-7292-62B7-C7E362EDCF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9B26A9BD-E9DB-977A-9210-1EF7381A8AEB}"/>
              </a:ext>
            </a:extLst>
          </p:cNvPr>
          <p:cNvPicPr>
            <a:picLocks noChangeAspect="1"/>
          </p:cNvPicPr>
          <p:nvPr/>
        </p:nvPicPr>
        <p:blipFill>
          <a:blip r:embed="rId8"/>
          <a:stretch>
            <a:fillRect/>
          </a:stretch>
        </p:blipFill>
        <p:spPr>
          <a:xfrm>
            <a:off x="9139218" y="3608370"/>
            <a:ext cx="245210" cy="2147902"/>
          </a:xfrm>
          <a:prstGeom prst="rect">
            <a:avLst/>
          </a:prstGeom>
        </p:spPr>
      </p:pic>
      <p:pic>
        <p:nvPicPr>
          <p:cNvPr id="10" name="Picture 9">
            <a:extLst>
              <a:ext uri="{FF2B5EF4-FFF2-40B4-BE49-F238E27FC236}">
                <a16:creationId xmlns:a16="http://schemas.microsoft.com/office/drawing/2014/main" id="{7FC39B75-524F-4E02-31F8-5559F9E68EDE}"/>
              </a:ext>
            </a:extLst>
          </p:cNvPr>
          <p:cNvPicPr>
            <a:picLocks noChangeAspect="1"/>
          </p:cNvPicPr>
          <p:nvPr/>
        </p:nvPicPr>
        <p:blipFill>
          <a:blip r:embed="rId8"/>
          <a:stretch>
            <a:fillRect/>
          </a:stretch>
        </p:blipFill>
        <p:spPr>
          <a:xfrm>
            <a:off x="11420015" y="5225857"/>
            <a:ext cx="407514" cy="476373"/>
          </a:xfrm>
          <a:prstGeom prst="rect">
            <a:avLst/>
          </a:prstGeom>
        </p:spPr>
      </p:pic>
      <p:pic>
        <p:nvPicPr>
          <p:cNvPr id="15" name="Picture 14">
            <a:extLst>
              <a:ext uri="{FF2B5EF4-FFF2-40B4-BE49-F238E27FC236}">
                <a16:creationId xmlns:a16="http://schemas.microsoft.com/office/drawing/2014/main" id="{211C38F8-A988-BE85-8B76-93AB89263057}"/>
              </a:ext>
            </a:extLst>
          </p:cNvPr>
          <p:cNvPicPr>
            <a:picLocks noChangeAspect="1"/>
          </p:cNvPicPr>
          <p:nvPr/>
        </p:nvPicPr>
        <p:blipFill>
          <a:blip r:embed="rId8"/>
          <a:stretch>
            <a:fillRect/>
          </a:stretch>
        </p:blipFill>
        <p:spPr>
          <a:xfrm>
            <a:off x="10001317" y="4358678"/>
            <a:ext cx="548640" cy="49060"/>
          </a:xfrm>
          <a:prstGeom prst="rect">
            <a:avLst/>
          </a:prstGeom>
        </p:spPr>
      </p:pic>
      <p:pic>
        <p:nvPicPr>
          <p:cNvPr id="16" name="Picture 15">
            <a:extLst>
              <a:ext uri="{FF2B5EF4-FFF2-40B4-BE49-F238E27FC236}">
                <a16:creationId xmlns:a16="http://schemas.microsoft.com/office/drawing/2014/main" id="{2F31DE5F-4AC5-26D6-7F4D-1B9A3E603548}"/>
              </a:ext>
            </a:extLst>
          </p:cNvPr>
          <p:cNvPicPr>
            <a:picLocks noChangeAspect="1"/>
          </p:cNvPicPr>
          <p:nvPr/>
        </p:nvPicPr>
        <p:blipFill>
          <a:blip r:embed="rId8"/>
          <a:stretch>
            <a:fillRect/>
          </a:stretch>
        </p:blipFill>
        <p:spPr>
          <a:xfrm>
            <a:off x="9951481" y="3068992"/>
            <a:ext cx="950137" cy="274320"/>
          </a:xfrm>
          <a:prstGeom prst="rect">
            <a:avLst/>
          </a:prstGeom>
        </p:spPr>
      </p:pic>
      <p:pic>
        <p:nvPicPr>
          <p:cNvPr id="3" name="Picture 2">
            <a:extLst>
              <a:ext uri="{FF2B5EF4-FFF2-40B4-BE49-F238E27FC236}">
                <a16:creationId xmlns:a16="http://schemas.microsoft.com/office/drawing/2014/main" id="{B19EF22F-E78D-7952-3D88-B910399169D1}"/>
              </a:ext>
            </a:extLst>
          </p:cNvPr>
          <p:cNvPicPr>
            <a:picLocks noChangeAspect="1"/>
          </p:cNvPicPr>
          <p:nvPr/>
        </p:nvPicPr>
        <p:blipFill>
          <a:blip r:embed="rId8"/>
          <a:stretch>
            <a:fillRect/>
          </a:stretch>
        </p:blipFill>
        <p:spPr>
          <a:xfrm>
            <a:off x="7409063" y="3608370"/>
            <a:ext cx="475069" cy="2093860"/>
          </a:xfrm>
          <a:prstGeom prst="rect">
            <a:avLst/>
          </a:prstGeom>
        </p:spPr>
      </p:pic>
      <p:pic>
        <p:nvPicPr>
          <p:cNvPr id="6" name="Picture 5">
            <a:extLst>
              <a:ext uri="{FF2B5EF4-FFF2-40B4-BE49-F238E27FC236}">
                <a16:creationId xmlns:a16="http://schemas.microsoft.com/office/drawing/2014/main" id="{96222908-1E64-088C-2CB5-D45152F420A1}"/>
              </a:ext>
            </a:extLst>
          </p:cNvPr>
          <p:cNvPicPr>
            <a:picLocks noChangeAspect="1"/>
          </p:cNvPicPr>
          <p:nvPr/>
        </p:nvPicPr>
        <p:blipFill>
          <a:blip r:embed="rId8"/>
          <a:stretch>
            <a:fillRect/>
          </a:stretch>
        </p:blipFill>
        <p:spPr>
          <a:xfrm>
            <a:off x="6402175" y="3608370"/>
            <a:ext cx="899737" cy="2093860"/>
          </a:xfrm>
          <a:prstGeom prst="rect">
            <a:avLst/>
          </a:prstGeom>
        </p:spPr>
      </p:pic>
    </p:spTree>
    <p:extLst>
      <p:ext uri="{BB962C8B-B14F-4D97-AF65-F5344CB8AC3E}">
        <p14:creationId xmlns:p14="http://schemas.microsoft.com/office/powerpoint/2010/main" val="30727464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3E4842-BDAB-5531-25AD-2BD86E96C455}"/>
              </a:ext>
            </a:extLst>
          </p:cNvPr>
          <p:cNvPicPr>
            <a:picLocks noChangeAspect="1"/>
          </p:cNvPicPr>
          <p:nvPr/>
        </p:nvPicPr>
        <p:blipFill>
          <a:blip r:embed="rId3"/>
          <a:stretch>
            <a:fillRect/>
          </a:stretch>
        </p:blipFill>
        <p:spPr>
          <a:xfrm>
            <a:off x="5098434" y="2312169"/>
            <a:ext cx="5304291" cy="3657600"/>
          </a:xfrm>
          <a:prstGeom prst="rect">
            <a:avLst/>
          </a:prstGeom>
          <a:ln>
            <a:no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C1409D2F-D67A-7430-9CFA-2A72405CF075}"/>
              </a:ext>
            </a:extLst>
          </p:cNvPr>
          <p:cNvPicPr>
            <a:picLocks noChangeAspect="1"/>
          </p:cNvPicPr>
          <p:nvPr/>
        </p:nvPicPr>
        <p:blipFill>
          <a:blip r:embed="rId4"/>
          <a:stretch>
            <a:fillRect/>
          </a:stretch>
        </p:blipFill>
        <p:spPr>
          <a:xfrm>
            <a:off x="7576021" y="2155660"/>
            <a:ext cx="4461266" cy="2510138"/>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617137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lvl="0">
              <a:spcBef>
                <a:spcPts val="64"/>
              </a:spcBef>
              <a:defRPr/>
            </a:pPr>
            <a:r>
              <a:rPr lang="fr" sz="4800" b="1" dirty="0">
                <a:solidFill>
                  <a:prstClr val="black"/>
                </a:solidFill>
                <a:latin typeface="Univers Condensed" panose="020B0506020202050204" pitchFamily="34" charset="0"/>
              </a:rPr>
              <a:t>APPROBATEUR</a:t>
            </a:r>
            <a:r>
              <a:rPr kumimoji="0" lang="fr" sz="4800" b="1" i="0" u="none" strike="noStrike" kern="1200" cap="none" spc="0" normalizeH="0" baseline="0" noProof="0" dirty="0">
                <a:ln>
                  <a:noFill/>
                </a:ln>
                <a:solidFill>
                  <a:prstClr val="black"/>
                </a:solidFill>
                <a:effectLst/>
                <a:uLnTx/>
                <a:uFillTx/>
                <a:latin typeface="Univers Condensed" panose="020B0506020202050204" pitchFamily="34" charset="0"/>
                <a:ea typeface="+mj-ea"/>
              </a:rPr>
              <a:t>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dirty="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7CEB164-6055-79A6-C161-BDEE295AE81D}"/>
              </a:ext>
            </a:extLst>
          </p:cNvPr>
          <p:cNvGrpSpPr/>
          <p:nvPr/>
        </p:nvGrpSpPr>
        <p:grpSpPr>
          <a:xfrm>
            <a:off x="10238952" y="5685084"/>
            <a:ext cx="548640" cy="369332"/>
            <a:chOff x="11142469" y="5772173"/>
            <a:chExt cx="548640" cy="369332"/>
          </a:xfrm>
        </p:grpSpPr>
        <p:sp>
          <p:nvSpPr>
            <p:cNvPr id="55" name="Oval 54">
              <a:extLst>
                <a:ext uri="{FF2B5EF4-FFF2-40B4-BE49-F238E27FC236}">
                  <a16:creationId xmlns:a16="http://schemas.microsoft.com/office/drawing/2014/main" id="{958E44A4-5DC1-6BEB-C0BD-4DD47642A231}"/>
                </a:ext>
              </a:extLst>
            </p:cNvPr>
            <p:cNvSpPr/>
            <p:nvPr/>
          </p:nvSpPr>
          <p:spPr>
            <a:xfrm>
              <a:off x="11279629" y="581967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6" name="TextBox 55">
              <a:extLst>
                <a:ext uri="{FF2B5EF4-FFF2-40B4-BE49-F238E27FC236}">
                  <a16:creationId xmlns:a16="http://schemas.microsoft.com/office/drawing/2014/main" id="{3A855FE6-6AE9-325B-2279-519CEC61B768}"/>
                </a:ext>
              </a:extLst>
            </p:cNvPr>
            <p:cNvSpPr txBox="1"/>
            <p:nvPr/>
          </p:nvSpPr>
          <p:spPr>
            <a:xfrm>
              <a:off x="11142469" y="5772173"/>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12</a:t>
              </a:r>
            </a:p>
          </p:txBody>
        </p:sp>
      </p:grpSp>
      <p:sp>
        <p:nvSpPr>
          <p:cNvPr id="11" name="object 6">
            <a:extLst>
              <a:ext uri="{FF2B5EF4-FFF2-40B4-BE49-F238E27FC236}">
                <a16:creationId xmlns:a16="http://schemas.microsoft.com/office/drawing/2014/main" id="{3FED6009-3155-3BE7-6DB3-C26B1F6FCBC3}"/>
              </a:ext>
            </a:extLst>
          </p:cNvPr>
          <p:cNvSpPr txBox="1"/>
          <p:nvPr/>
        </p:nvSpPr>
        <p:spPr>
          <a:xfrm>
            <a:off x="1408419" y="2281547"/>
            <a:ext cx="3474720" cy="930717"/>
          </a:xfrm>
          <a:prstGeom prst="rect">
            <a:avLst/>
          </a:prstGeom>
        </p:spPr>
        <p:txBody>
          <a:bodyPr vert="horz" wrap="square" lIns="0" tIns="731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Sur la même page Détails de la commande, les approbateurs peuvent toujours approuver, rejeter ou supprimer une commande à partir d'ici. </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endParaRPr>
          </a:p>
        </p:txBody>
      </p:sp>
      <p:sp>
        <p:nvSpPr>
          <p:cNvPr id="14" name="Oval 13">
            <a:extLst>
              <a:ext uri="{FF2B5EF4-FFF2-40B4-BE49-F238E27FC236}">
                <a16:creationId xmlns:a16="http://schemas.microsoft.com/office/drawing/2014/main" id="{3FC2BE50-F1FF-5E25-DF7C-3F47B01832D2}"/>
              </a:ext>
            </a:extLst>
          </p:cNvPr>
          <p:cNvSpPr/>
          <p:nvPr/>
        </p:nvSpPr>
        <p:spPr>
          <a:xfrm>
            <a:off x="771985" y="222750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1" name="TextBox 40">
            <a:extLst>
              <a:ext uri="{FF2B5EF4-FFF2-40B4-BE49-F238E27FC236}">
                <a16:creationId xmlns:a16="http://schemas.microsoft.com/office/drawing/2014/main" id="{36A8AF24-B666-99D9-F2DF-F09723EA6947}"/>
              </a:ext>
            </a:extLst>
          </p:cNvPr>
          <p:cNvSpPr txBox="1"/>
          <p:nvPr/>
        </p:nvSpPr>
        <p:spPr>
          <a:xfrm>
            <a:off x="714245" y="2187426"/>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12</a:t>
            </a:r>
          </a:p>
        </p:txBody>
      </p:sp>
      <p:sp>
        <p:nvSpPr>
          <p:cNvPr id="46" name="object 6">
            <a:extLst>
              <a:ext uri="{FF2B5EF4-FFF2-40B4-BE49-F238E27FC236}">
                <a16:creationId xmlns:a16="http://schemas.microsoft.com/office/drawing/2014/main" id="{6C8B25DB-CF8A-5303-FE24-DC88605581C9}"/>
              </a:ext>
            </a:extLst>
          </p:cNvPr>
          <p:cNvSpPr txBox="1"/>
          <p:nvPr/>
        </p:nvSpPr>
        <p:spPr>
          <a:xfrm>
            <a:off x="1408419" y="4036132"/>
            <a:ext cx="3474720" cy="175075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Lorsque la commande est approuvée, la page de confirmation de la commande s'affiche. Un e-mail de confirmation sera envoyé à l'adresse e-mail indiquée sous Commandé par.</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7" name="Oval 46">
            <a:extLst>
              <a:ext uri="{FF2B5EF4-FFF2-40B4-BE49-F238E27FC236}">
                <a16:creationId xmlns:a16="http://schemas.microsoft.com/office/drawing/2014/main" id="{C648075D-A77E-F579-992B-1220C1F5CF35}"/>
              </a:ext>
            </a:extLst>
          </p:cNvPr>
          <p:cNvSpPr/>
          <p:nvPr/>
        </p:nvSpPr>
        <p:spPr>
          <a:xfrm>
            <a:off x="771985" y="3982090"/>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grpSp>
        <p:nvGrpSpPr>
          <p:cNvPr id="7" name="Group 6">
            <a:extLst>
              <a:ext uri="{FF2B5EF4-FFF2-40B4-BE49-F238E27FC236}">
                <a16:creationId xmlns:a16="http://schemas.microsoft.com/office/drawing/2014/main" id="{2083844A-A0DE-BDB1-7119-65A768513C54}"/>
              </a:ext>
            </a:extLst>
          </p:cNvPr>
          <p:cNvGrpSpPr/>
          <p:nvPr/>
        </p:nvGrpSpPr>
        <p:grpSpPr>
          <a:xfrm>
            <a:off x="11726182" y="1976247"/>
            <a:ext cx="548640" cy="369332"/>
            <a:chOff x="11762967" y="1970994"/>
            <a:chExt cx="548640" cy="369332"/>
          </a:xfrm>
        </p:grpSpPr>
        <p:sp>
          <p:nvSpPr>
            <p:cNvPr id="49" name="Oval 48">
              <a:extLst>
                <a:ext uri="{FF2B5EF4-FFF2-40B4-BE49-F238E27FC236}">
                  <a16:creationId xmlns:a16="http://schemas.microsoft.com/office/drawing/2014/main" id="{8C790B82-8C92-6F30-732B-6265194CAA56}"/>
                </a:ext>
              </a:extLst>
            </p:cNvPr>
            <p:cNvSpPr/>
            <p:nvPr/>
          </p:nvSpPr>
          <p:spPr>
            <a:xfrm>
              <a:off x="11900127" y="202685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50" name="TextBox 49">
              <a:extLst>
                <a:ext uri="{FF2B5EF4-FFF2-40B4-BE49-F238E27FC236}">
                  <a16:creationId xmlns:a16="http://schemas.microsoft.com/office/drawing/2014/main" id="{2EB5A212-287D-CAA2-7A68-C8D4BEE1E244}"/>
                </a:ext>
              </a:extLst>
            </p:cNvPr>
            <p:cNvSpPr txBox="1"/>
            <p:nvPr/>
          </p:nvSpPr>
          <p:spPr>
            <a:xfrm>
              <a:off x="11762967" y="1970994"/>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13</a:t>
              </a:r>
            </a:p>
          </p:txBody>
        </p:sp>
      </p:grpSp>
      <p:sp>
        <p:nvSpPr>
          <p:cNvPr id="51" name="TextBox 50">
            <a:extLst>
              <a:ext uri="{FF2B5EF4-FFF2-40B4-BE49-F238E27FC236}">
                <a16:creationId xmlns:a16="http://schemas.microsoft.com/office/drawing/2014/main" id="{3F0B9D87-98E4-88A7-63F5-DBC76944AB47}"/>
              </a:ext>
            </a:extLst>
          </p:cNvPr>
          <p:cNvSpPr txBox="1"/>
          <p:nvPr/>
        </p:nvSpPr>
        <p:spPr>
          <a:xfrm>
            <a:off x="722619" y="3942161"/>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13</a:t>
            </a:r>
          </a:p>
        </p:txBody>
      </p:sp>
      <p:pic>
        <p:nvPicPr>
          <p:cNvPr id="26" name="Picture 25">
            <a:hlinkClick r:id="rId6" action="ppaction://hlinksldjump"/>
            <a:extLst>
              <a:ext uri="{FF2B5EF4-FFF2-40B4-BE49-F238E27FC236}">
                <a16:creationId xmlns:a16="http://schemas.microsoft.com/office/drawing/2014/main" id="{5CD35830-B871-7523-2CBF-476C33D3A2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39285225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7FD5C-ABCD-A41B-403A-AE773D0C2691}"/>
              </a:ext>
            </a:extLst>
          </p:cNvPr>
          <p:cNvPicPr>
            <a:picLocks noChangeAspect="1"/>
          </p:cNvPicPr>
          <p:nvPr/>
        </p:nvPicPr>
        <p:blipFill>
          <a:blip r:embed="rId3"/>
          <a:stretch>
            <a:fillRect/>
          </a:stretch>
        </p:blipFill>
        <p:spPr>
          <a:xfrm>
            <a:off x="6390991" y="1975244"/>
            <a:ext cx="5488047" cy="4114800"/>
          </a:xfrm>
          <a:prstGeom prst="rect">
            <a:avLst/>
          </a:prstGeom>
          <a:effectLst>
            <a:outerShdw blurRad="50800" dist="38100" dir="5400000" algn="t" rotWithShape="0">
              <a:prstClr val="black">
                <a:alpha val="40000"/>
              </a:prstClr>
            </a:outerShdw>
          </a:effectLst>
        </p:spPr>
      </p:pic>
      <p:cxnSp>
        <p:nvCxnSpPr>
          <p:cNvPr id="7" name="Straight Connector 6">
            <a:extLst>
              <a:ext uri="{FF2B5EF4-FFF2-40B4-BE49-F238E27FC236}">
                <a16:creationId xmlns:a16="http://schemas.microsoft.com/office/drawing/2014/main" id="{C38DF728-1837-4BB1-07E9-9B2E1DB15D87}"/>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bject 5">
            <a:extLst>
              <a:ext uri="{FF2B5EF4-FFF2-40B4-BE49-F238E27FC236}">
                <a16:creationId xmlns:a16="http://schemas.microsoft.com/office/drawing/2014/main" id="{63B53EF4-4EB0-938F-5D20-920CCE539EB0}"/>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GÉRANT</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1" name="Picture 10">
            <a:extLst>
              <a:ext uri="{FF2B5EF4-FFF2-40B4-BE49-F238E27FC236}">
                <a16:creationId xmlns:a16="http://schemas.microsoft.com/office/drawing/2014/main" id="{5E8E9FF1-933B-1CD7-39F6-1616F30E8D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6" name="Straight Connector 15">
            <a:extLst>
              <a:ext uri="{FF2B5EF4-FFF2-40B4-BE49-F238E27FC236}">
                <a16:creationId xmlns:a16="http://schemas.microsoft.com/office/drawing/2014/main" id="{674A3EDD-D394-4992-FD61-1EC69B12A779}"/>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bject 6">
            <a:extLst>
              <a:ext uri="{FF2B5EF4-FFF2-40B4-BE49-F238E27FC236}">
                <a16:creationId xmlns:a16="http://schemas.microsoft.com/office/drawing/2014/main" id="{F58FF99E-6BD2-BC0B-0010-57B95E857F3A}"/>
              </a:ext>
            </a:extLst>
          </p:cNvPr>
          <p:cNvSpPr txBox="1"/>
          <p:nvPr/>
        </p:nvSpPr>
        <p:spPr>
          <a:xfrm>
            <a:off x="1408421" y="3837853"/>
            <a:ext cx="41148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Accédez à Compte &gt; Centre de contrôle.</a:t>
            </a:r>
          </a:p>
        </p:txBody>
      </p:sp>
      <p:sp>
        <p:nvSpPr>
          <p:cNvPr id="19" name="Oval 18">
            <a:extLst>
              <a:ext uri="{FF2B5EF4-FFF2-40B4-BE49-F238E27FC236}">
                <a16:creationId xmlns:a16="http://schemas.microsoft.com/office/drawing/2014/main" id="{72FF6488-2844-2334-8A95-0FE6BA8FF802}"/>
              </a:ext>
            </a:extLst>
          </p:cNvPr>
          <p:cNvSpPr/>
          <p:nvPr/>
        </p:nvSpPr>
        <p:spPr>
          <a:xfrm>
            <a:off x="771985" y="3783811"/>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0" name="TextBox 19">
            <a:extLst>
              <a:ext uri="{FF2B5EF4-FFF2-40B4-BE49-F238E27FC236}">
                <a16:creationId xmlns:a16="http://schemas.microsoft.com/office/drawing/2014/main" id="{C177ECFF-3214-D41F-5068-AD18DF9F45DB}"/>
              </a:ext>
            </a:extLst>
          </p:cNvPr>
          <p:cNvSpPr txBox="1"/>
          <p:nvPr/>
        </p:nvSpPr>
        <p:spPr>
          <a:xfrm>
            <a:off x="672953" y="2323401"/>
            <a:ext cx="512805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 responsable est responsable </a:t>
            </a: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de toutes </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les fonctions d'approbateur, de l'attribution des rôles, de la gestion des limites de commande et de la gestion de l'accès des utilisateurs aux parts.cat.com.</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pic>
        <p:nvPicPr>
          <p:cNvPr id="23" name="Picture 22">
            <a:hlinkClick r:id="rId5" action="ppaction://hlinksldjump"/>
            <a:extLst>
              <a:ext uri="{FF2B5EF4-FFF2-40B4-BE49-F238E27FC236}">
                <a16:creationId xmlns:a16="http://schemas.microsoft.com/office/drawing/2014/main" id="{88DA4C0A-A529-0784-4D3E-C964ABB25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6" name="object 6">
            <a:extLst>
              <a:ext uri="{FF2B5EF4-FFF2-40B4-BE49-F238E27FC236}">
                <a16:creationId xmlns:a16="http://schemas.microsoft.com/office/drawing/2014/main" id="{8D735AE8-FC47-953F-0BEF-92A5DCB0BC62}"/>
              </a:ext>
            </a:extLst>
          </p:cNvPr>
          <p:cNvSpPr txBox="1"/>
          <p:nvPr/>
        </p:nvSpPr>
        <p:spPr>
          <a:xfrm>
            <a:off x="1408420" y="4608406"/>
            <a:ext cx="41148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Cliquez sur </a:t>
            </a: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Organisations et utilisateurs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sous Mes organisations.</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8" name="Oval 27">
            <a:extLst>
              <a:ext uri="{FF2B5EF4-FFF2-40B4-BE49-F238E27FC236}">
                <a16:creationId xmlns:a16="http://schemas.microsoft.com/office/drawing/2014/main" id="{E22D84A3-0212-7F0C-A2B6-75FCBFFD4440}"/>
              </a:ext>
            </a:extLst>
          </p:cNvPr>
          <p:cNvSpPr/>
          <p:nvPr/>
        </p:nvSpPr>
        <p:spPr>
          <a:xfrm>
            <a:off x="771985" y="459298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34" name="Oval 33">
            <a:extLst>
              <a:ext uri="{FF2B5EF4-FFF2-40B4-BE49-F238E27FC236}">
                <a16:creationId xmlns:a16="http://schemas.microsoft.com/office/drawing/2014/main" id="{74ED7D25-8AFC-50F1-DD24-5093557CF39F}"/>
              </a:ext>
            </a:extLst>
          </p:cNvPr>
          <p:cNvSpPr/>
          <p:nvPr/>
        </p:nvSpPr>
        <p:spPr>
          <a:xfrm>
            <a:off x="9795308" y="231722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5" name="Oval 34">
            <a:extLst>
              <a:ext uri="{FF2B5EF4-FFF2-40B4-BE49-F238E27FC236}">
                <a16:creationId xmlns:a16="http://schemas.microsoft.com/office/drawing/2014/main" id="{71A49F01-B169-2DBD-8F20-7593095F5A90}"/>
              </a:ext>
            </a:extLst>
          </p:cNvPr>
          <p:cNvSpPr/>
          <p:nvPr/>
        </p:nvSpPr>
        <p:spPr>
          <a:xfrm>
            <a:off x="6313375" y="538038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2874341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8A12A-1E1D-0F2D-55E5-EE129D33DE4B}"/>
              </a:ext>
            </a:extLst>
          </p:cNvPr>
          <p:cNvPicPr>
            <a:picLocks noChangeAspect="1"/>
          </p:cNvPicPr>
          <p:nvPr/>
        </p:nvPicPr>
        <p:blipFill>
          <a:blip r:embed="rId3"/>
          <a:srcRect t="16164"/>
          <a:stretch>
            <a:fillRect/>
          </a:stretch>
        </p:blipFill>
        <p:spPr>
          <a:xfrm>
            <a:off x="5897741" y="2640933"/>
            <a:ext cx="5438992" cy="3449679"/>
          </a:xfrm>
          <a:prstGeom prst="rect">
            <a:avLst/>
          </a:prstGeom>
          <a:ln>
            <a:solidFill>
              <a:schemeClr val="bg1">
                <a:lumMod val="75000"/>
              </a:schemeClr>
            </a:solidFill>
          </a:ln>
          <a:effectLst>
            <a:outerShdw blurRad="50800" dist="38100" dir="5400000" algn="t" rotWithShape="0">
              <a:prstClr val="black">
                <a:alpha val="40000"/>
              </a:prstClr>
            </a:outerShdw>
          </a:effectLst>
        </p:spPr>
      </p:pic>
      <p:cxnSp>
        <p:nvCxnSpPr>
          <p:cNvPr id="10" name="Straight Connector 9">
            <a:extLst>
              <a:ext uri="{FF2B5EF4-FFF2-40B4-BE49-F238E27FC236}">
                <a16:creationId xmlns:a16="http://schemas.microsoft.com/office/drawing/2014/main" id="{BE6C68C9-590B-802D-E3AF-18FA982EF4D7}"/>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6">
            <a:extLst>
              <a:ext uri="{FF2B5EF4-FFF2-40B4-BE49-F238E27FC236}">
                <a16:creationId xmlns:a16="http://schemas.microsoft.com/office/drawing/2014/main" id="{114C7B12-86F1-0681-BF65-C65CD7502241}"/>
              </a:ext>
            </a:extLst>
          </p:cNvPr>
          <p:cNvSpPr txBox="1"/>
          <p:nvPr/>
        </p:nvSpPr>
        <p:spPr>
          <a:xfrm>
            <a:off x="1408420" y="2285401"/>
            <a:ext cx="393192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Si vous gérez plusieurs comptes, changez de compte à l'aide de la liste déroulante des DCN.</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1" name="object 5">
            <a:extLst>
              <a:ext uri="{FF2B5EF4-FFF2-40B4-BE49-F238E27FC236}">
                <a16:creationId xmlns:a16="http://schemas.microsoft.com/office/drawing/2014/main" id="{0D953549-8F35-1416-F085-217DECAE5C05}"/>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RESPONSABLE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22" name="Picture 21">
            <a:extLst>
              <a:ext uri="{FF2B5EF4-FFF2-40B4-BE49-F238E27FC236}">
                <a16:creationId xmlns:a16="http://schemas.microsoft.com/office/drawing/2014/main" id="{87316EB9-5C74-8B27-0F21-5A22CEF6095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26" name="Straight Connector 25">
            <a:extLst>
              <a:ext uri="{FF2B5EF4-FFF2-40B4-BE49-F238E27FC236}">
                <a16:creationId xmlns:a16="http://schemas.microsoft.com/office/drawing/2014/main" id="{4EC99862-582C-21A9-A88A-46E5D588E001}"/>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0F9BDF0-4796-21B0-5887-91D81B3255C4}"/>
              </a:ext>
            </a:extLst>
          </p:cNvPr>
          <p:cNvSpPr/>
          <p:nvPr/>
        </p:nvSpPr>
        <p:spPr>
          <a:xfrm>
            <a:off x="771985" y="223135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28" name="object 6">
            <a:extLst>
              <a:ext uri="{FF2B5EF4-FFF2-40B4-BE49-F238E27FC236}">
                <a16:creationId xmlns:a16="http://schemas.microsoft.com/office/drawing/2014/main" id="{ACAE56E6-6F4A-4476-4D34-28D6B8D45B73}"/>
              </a:ext>
            </a:extLst>
          </p:cNvPr>
          <p:cNvSpPr txBox="1"/>
          <p:nvPr/>
        </p:nvSpPr>
        <p:spPr>
          <a:xfrm>
            <a:off x="1408420" y="3496181"/>
            <a:ext cx="393192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Recherchez des utilisateurs au sein de l'organisation.</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9" name="Oval 28">
            <a:extLst>
              <a:ext uri="{FF2B5EF4-FFF2-40B4-BE49-F238E27FC236}">
                <a16:creationId xmlns:a16="http://schemas.microsoft.com/office/drawing/2014/main" id="{5684DAA0-D645-C31B-3C3C-19E855B94FC3}"/>
              </a:ext>
            </a:extLst>
          </p:cNvPr>
          <p:cNvSpPr/>
          <p:nvPr/>
        </p:nvSpPr>
        <p:spPr>
          <a:xfrm>
            <a:off x="771985" y="344213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30" name="object 6">
            <a:extLst>
              <a:ext uri="{FF2B5EF4-FFF2-40B4-BE49-F238E27FC236}">
                <a16:creationId xmlns:a16="http://schemas.microsoft.com/office/drawing/2014/main" id="{B70785AB-E277-7F21-01EE-F2E86C505B4F}"/>
              </a:ext>
            </a:extLst>
          </p:cNvPr>
          <p:cNvSpPr txBox="1"/>
          <p:nvPr/>
        </p:nvSpPr>
        <p:spPr>
          <a:xfrm>
            <a:off x="1408420" y="4437427"/>
            <a:ext cx="393192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Affichez et modifiez les paramètres utilisateur, tels que :</a:t>
            </a:r>
          </a:p>
          <a:p>
            <a:pPr marL="461963"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Rôle de l'utilisateur</a:t>
            </a:r>
          </a:p>
          <a:p>
            <a:pPr marL="461963" marR="0" lvl="0" indent="-231775"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Limite de commande</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1" name="Oval 30">
            <a:extLst>
              <a:ext uri="{FF2B5EF4-FFF2-40B4-BE49-F238E27FC236}">
                <a16:creationId xmlns:a16="http://schemas.microsoft.com/office/drawing/2014/main" id="{3642C296-A842-0AB2-CB75-7BD54D985766}"/>
              </a:ext>
            </a:extLst>
          </p:cNvPr>
          <p:cNvSpPr/>
          <p:nvPr/>
        </p:nvSpPr>
        <p:spPr>
          <a:xfrm>
            <a:off x="771985" y="438338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p>
        </p:txBody>
      </p:sp>
      <p:sp>
        <p:nvSpPr>
          <p:cNvPr id="32" name="Oval 31">
            <a:extLst>
              <a:ext uri="{FF2B5EF4-FFF2-40B4-BE49-F238E27FC236}">
                <a16:creationId xmlns:a16="http://schemas.microsoft.com/office/drawing/2014/main" id="{09D5E222-0D01-1984-FF16-9BB0512BA3ED}"/>
              </a:ext>
            </a:extLst>
          </p:cNvPr>
          <p:cNvSpPr/>
          <p:nvPr/>
        </p:nvSpPr>
        <p:spPr>
          <a:xfrm>
            <a:off x="6650107" y="4296518"/>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3" name="Oval 32">
            <a:extLst>
              <a:ext uri="{FF2B5EF4-FFF2-40B4-BE49-F238E27FC236}">
                <a16:creationId xmlns:a16="http://schemas.microsoft.com/office/drawing/2014/main" id="{BDB1ECF1-396F-B11B-B060-4CF2D91052DD}"/>
              </a:ext>
            </a:extLst>
          </p:cNvPr>
          <p:cNvSpPr/>
          <p:nvPr/>
        </p:nvSpPr>
        <p:spPr>
          <a:xfrm>
            <a:off x="11188331" y="485166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34" name="Picture 33">
            <a:extLst>
              <a:ext uri="{FF2B5EF4-FFF2-40B4-BE49-F238E27FC236}">
                <a16:creationId xmlns:a16="http://schemas.microsoft.com/office/drawing/2014/main" id="{52701B13-362A-D602-94BC-174EA91965B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a:fillRect/>
          </a:stretch>
        </p:blipFill>
        <p:spPr>
          <a:xfrm>
            <a:off x="8554623" y="1314647"/>
            <a:ext cx="3309298" cy="1769344"/>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35" name="Oval 34">
            <a:extLst>
              <a:ext uri="{FF2B5EF4-FFF2-40B4-BE49-F238E27FC236}">
                <a16:creationId xmlns:a16="http://schemas.microsoft.com/office/drawing/2014/main" id="{CFBF9301-62C2-53CA-07A5-EAFD2C7AF5BA}"/>
              </a:ext>
            </a:extLst>
          </p:cNvPr>
          <p:cNvSpPr/>
          <p:nvPr/>
        </p:nvSpPr>
        <p:spPr>
          <a:xfrm>
            <a:off x="11739287" y="116162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5</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pic>
        <p:nvPicPr>
          <p:cNvPr id="36" name="Picture 35">
            <a:hlinkClick r:id="rId6" action="ppaction://hlinksldjump"/>
            <a:extLst>
              <a:ext uri="{FF2B5EF4-FFF2-40B4-BE49-F238E27FC236}">
                <a16:creationId xmlns:a16="http://schemas.microsoft.com/office/drawing/2014/main" id="{25502A7C-C104-4A66-C1B9-4B2EA04303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76448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B667B0-9073-9868-AF7A-6298F2C3C235}"/>
              </a:ext>
            </a:extLst>
          </p:cNvPr>
          <p:cNvPicPr>
            <a:picLocks noChangeAspect="1"/>
          </p:cNvPicPr>
          <p:nvPr/>
        </p:nvPicPr>
        <p:blipFill rotWithShape="1">
          <a:blip r:embed="rId3"/>
          <a:srcRect l="39606" t="25227" r="44158" b="1811"/>
          <a:stretch/>
        </p:blipFill>
        <p:spPr>
          <a:xfrm>
            <a:off x="8300427" y="808205"/>
            <a:ext cx="2729134" cy="5239512"/>
          </a:xfrm>
          <a:prstGeom prst="rect">
            <a:avLst/>
          </a:prstGeom>
          <a:ln>
            <a:noFill/>
          </a:ln>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5029200" cy="1042864"/>
          </a:xfrm>
          <a:prstGeom prst="rect">
            <a:avLst/>
          </a:prstGeom>
        </p:spPr>
        <p:txBody>
          <a:bodyPr vert="horz" wrap="square" lIns="0" tIns="7316" rIns="0" bIns="0" rtlCol="0">
            <a:spAutoFit/>
          </a:bodyPr>
          <a:lstStyle/>
          <a:p>
            <a:pPr lvl="0">
              <a:lnSpc>
                <a:spcPct val="115000"/>
              </a:lnSpc>
              <a:buClr>
                <a:schemeClr val="dk1"/>
              </a:buClr>
              <a:buSzPts val="1100"/>
            </a:pPr>
            <a:r>
              <a:rPr lang="fr" sz="2000" dirty="0">
                <a:latin typeface="Univers Condensed Light" panose="020B0306020202040204" pitchFamily="34" charset="0"/>
              </a:rPr>
              <a:t>Consultez votre boîte de réception pour recevoir un </a:t>
            </a:r>
            <a:r>
              <a:rPr lang="en-US" sz="2000" dirty="0" err="1">
                <a:latin typeface="Univers Condensed Light" panose="020B0306020202040204" pitchFamily="34" charset="0"/>
              </a:rPr>
              <a:t>courriel</a:t>
            </a:r>
            <a:r>
              <a:rPr lang="fr" sz="2000" dirty="0">
                <a:latin typeface="Univers Condensed Light" panose="020B0306020202040204" pitchFamily="34" charset="0"/>
              </a:rPr>
              <a:t> de confirmation après votre inscription sur parts.cat.com.</a:t>
            </a:r>
            <a:endParaRPr lang="en-US" sz="2000" dirty="0">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a:spcBef>
                <a:spcPts val="64"/>
              </a:spcBef>
            </a:pPr>
            <a:r>
              <a:rPr lang="en-US" sz="4800" b="1" dirty="0">
                <a:solidFill>
                  <a:schemeClr val="tx1"/>
                </a:solidFill>
                <a:latin typeface="Univers Condensed" panose="020B0506020202050204" pitchFamily="34" charset="0"/>
              </a:rPr>
              <a:t>S’INSCRIRE</a:t>
            </a:r>
            <a:r>
              <a:rPr lang="fr" sz="4800" b="1" dirty="0">
                <a:solidFill>
                  <a:schemeClr val="tx1"/>
                </a:solidFill>
                <a:latin typeface="Univers Condensed" panose="020B0506020202050204" pitchFamily="34" charset="0"/>
              </a:rPr>
              <a:t> </a:t>
            </a:r>
            <a:r>
              <a:rPr lang="fr" sz="1600" dirty="0">
                <a:solidFill>
                  <a:schemeClr val="tx1"/>
                </a:solidFill>
                <a:latin typeface="Univers Condensed" panose="020B0506020202050204" pitchFamily="34" charset="0"/>
              </a:rPr>
              <a:t>(SUITE)</a:t>
            </a:r>
            <a:endParaRPr lang="en-US" sz="4800" dirty="0">
              <a:solidFill>
                <a:schemeClr val="tx1"/>
              </a:solidFill>
              <a:latin typeface="Univers Condensed" panose="020B0506020202050204" pitchFamily="34" charset="0"/>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2800" b="1">
                <a:solidFill>
                  <a:schemeClr val="tx1"/>
                </a:solidFill>
                <a:latin typeface="Univers Condensed" panose="020B0506020202050204" pitchFamily="34" charset="0"/>
              </a:rPr>
              <a:t>6</a:t>
            </a:r>
          </a:p>
        </p:txBody>
      </p:sp>
      <p:sp>
        <p:nvSpPr>
          <p:cNvPr id="24" name="Oval 23">
            <a:extLst>
              <a:ext uri="{FF2B5EF4-FFF2-40B4-BE49-F238E27FC236}">
                <a16:creationId xmlns:a16="http://schemas.microsoft.com/office/drawing/2014/main" id="{C4C72911-E2EA-8BD2-362D-1DFEBFAAA965}"/>
              </a:ext>
            </a:extLst>
          </p:cNvPr>
          <p:cNvSpPr/>
          <p:nvPr/>
        </p:nvSpPr>
        <p:spPr>
          <a:xfrm>
            <a:off x="10892401" y="67104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 b="1">
                <a:solidFill>
                  <a:schemeClr val="tx1"/>
                </a:solidFill>
                <a:latin typeface="Univers Condensed" panose="020B0506020202050204" pitchFamily="34" charset="0"/>
              </a:rPr>
              <a:t>6</a:t>
            </a:r>
          </a:p>
        </p:txBody>
      </p:sp>
      <p:sp>
        <p:nvSpPr>
          <p:cNvPr id="17" name="Rectangle 16">
            <a:extLst>
              <a:ext uri="{FF2B5EF4-FFF2-40B4-BE49-F238E27FC236}">
                <a16:creationId xmlns:a16="http://schemas.microsoft.com/office/drawing/2014/main" id="{47DE8EF8-D066-6537-33BE-7BA1E280B728}"/>
              </a:ext>
            </a:extLst>
          </p:cNvPr>
          <p:cNvSpPr/>
          <p:nvPr/>
        </p:nvSpPr>
        <p:spPr>
          <a:xfrm>
            <a:off x="1539353" y="5237069"/>
            <a:ext cx="4898268" cy="338554"/>
          </a:xfrm>
          <a:prstGeom prst="rect">
            <a:avLst/>
          </a:prstGeom>
          <a:ln>
            <a:noFill/>
          </a:ln>
        </p:spPr>
        <p:txBody>
          <a:bodyPr wrap="square">
            <a:spAutoFit/>
          </a:bodyPr>
          <a:lstStyle/>
          <a:p>
            <a:r>
              <a:rPr lang="fr" sz="1600" b="1" dirty="0">
                <a:latin typeface="Univers Condensed Light" panose="020B0306020202040204" pitchFamily="34" charset="0"/>
              </a:rPr>
              <a:t>Remarque : </a:t>
            </a:r>
            <a:r>
              <a:rPr lang="fr" sz="1600" dirty="0">
                <a:latin typeface="Univers Condensed Light" panose="020B0306020202040204" pitchFamily="34" charset="0"/>
              </a:rPr>
              <a:t>Le contenu de l'e-mail de confirmation peut varier.</a:t>
            </a:r>
          </a:p>
        </p:txBody>
      </p:sp>
      <p:pic>
        <p:nvPicPr>
          <p:cNvPr id="19" name="Graphic 18" descr="Commentaire Ajouter avec remplissage uni">
            <a:extLst>
              <a:ext uri="{FF2B5EF4-FFF2-40B4-BE49-F238E27FC236}">
                <a16:creationId xmlns:a16="http://schemas.microsoft.com/office/drawing/2014/main" id="{71CA9210-5E0B-9230-CF23-44797197A6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019" y="4912892"/>
            <a:ext cx="986909" cy="986909"/>
          </a:xfrm>
          <a:prstGeom prst="rect">
            <a:avLst/>
          </a:prstGeom>
        </p:spPr>
      </p:pic>
      <p:pic>
        <p:nvPicPr>
          <p:cNvPr id="7" name="Picture 6">
            <a:hlinkClick r:id="rId7" action="ppaction://hlinksldjump"/>
            <a:extLst>
              <a:ext uri="{FF2B5EF4-FFF2-40B4-BE49-F238E27FC236}">
                <a16:creationId xmlns:a16="http://schemas.microsoft.com/office/drawing/2014/main" id="{BBF34E90-162A-4A83-4DB2-48CB84C18A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3193413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3384AF-B130-45A1-B166-EF58E352A82D}"/>
              </a:ext>
            </a:extLst>
          </p:cNvPr>
          <p:cNvPicPr>
            <a:picLocks noChangeAspect="1"/>
          </p:cNvPicPr>
          <p:nvPr/>
        </p:nvPicPr>
        <p:blipFill>
          <a:blip r:embed="rId3"/>
          <a:stretch>
            <a:fillRect/>
          </a:stretch>
        </p:blipFill>
        <p:spPr>
          <a:xfrm>
            <a:off x="5472283" y="3017007"/>
            <a:ext cx="6400800" cy="1779660"/>
          </a:xfrm>
          <a:prstGeom prst="rect">
            <a:avLst/>
          </a:prstGeom>
          <a:ln>
            <a:solidFill>
              <a:schemeClr val="bg1">
                <a:lumMod val="75000"/>
              </a:schemeClr>
            </a:solidFill>
          </a:ln>
          <a:effectLst>
            <a:outerShdw blurRad="50800" dist="38100" dir="5400000" algn="t" rotWithShape="0">
              <a:prstClr val="black">
                <a:alpha val="40000"/>
              </a:prstClr>
            </a:outerShdw>
          </a:effectLst>
        </p:spPr>
      </p:pic>
      <p:cxnSp>
        <p:nvCxnSpPr>
          <p:cNvPr id="12" name="Straight Connector 11">
            <a:extLst>
              <a:ext uri="{FF2B5EF4-FFF2-40B4-BE49-F238E27FC236}">
                <a16:creationId xmlns:a16="http://schemas.microsoft.com/office/drawing/2014/main" id="{000E1DA6-4D1E-B3A4-CA47-84BC72626A8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bject 5">
            <a:extLst>
              <a:ext uri="{FF2B5EF4-FFF2-40B4-BE49-F238E27FC236}">
                <a16:creationId xmlns:a16="http://schemas.microsoft.com/office/drawing/2014/main" id="{509D5354-30AE-670D-9535-5C4842A74624}"/>
              </a:ext>
            </a:extLst>
          </p:cNvPr>
          <p:cNvSpPr txBox="1">
            <a:spLocks/>
          </p:cNvSpPr>
          <p:nvPr/>
        </p:nvSpPr>
        <p:spPr>
          <a:xfrm>
            <a:off x="1008655" y="793794"/>
            <a:ext cx="6929116"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RESPONSABLE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6" name="Picture 15">
            <a:extLst>
              <a:ext uri="{FF2B5EF4-FFF2-40B4-BE49-F238E27FC236}">
                <a16:creationId xmlns:a16="http://schemas.microsoft.com/office/drawing/2014/main" id="{324F2BB1-753E-13C0-8310-BA1D6D0EB73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17" name="Straight Connector 16">
            <a:extLst>
              <a:ext uri="{FF2B5EF4-FFF2-40B4-BE49-F238E27FC236}">
                <a16:creationId xmlns:a16="http://schemas.microsoft.com/office/drawing/2014/main" id="{C4A7FFA3-7E4D-5B51-9D0C-75E30FD5C537}"/>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6">
            <a:extLst>
              <a:ext uri="{FF2B5EF4-FFF2-40B4-BE49-F238E27FC236}">
                <a16:creationId xmlns:a16="http://schemas.microsoft.com/office/drawing/2014/main" id="{5FCA6BFA-13B2-5B94-0D91-DFDAED13D141}"/>
              </a:ext>
            </a:extLst>
          </p:cNvPr>
          <p:cNvSpPr txBox="1"/>
          <p:nvPr/>
        </p:nvSpPr>
        <p:spPr>
          <a:xfrm>
            <a:off x="1408421" y="2741069"/>
            <a:ext cx="36576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Aucune limite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 toutes les commandes ne passent pas par le processus d'approbation et sont envoyées directement au concessionnaire.</a:t>
            </a:r>
          </a:p>
        </p:txBody>
      </p:sp>
      <p:sp>
        <p:nvSpPr>
          <p:cNvPr id="23" name="Oval 22">
            <a:extLst>
              <a:ext uri="{FF2B5EF4-FFF2-40B4-BE49-F238E27FC236}">
                <a16:creationId xmlns:a16="http://schemas.microsoft.com/office/drawing/2014/main" id="{82BA845A-59C2-8CAA-5C15-0B536C4122AF}"/>
              </a:ext>
            </a:extLst>
          </p:cNvPr>
          <p:cNvSpPr/>
          <p:nvPr/>
        </p:nvSpPr>
        <p:spPr>
          <a:xfrm>
            <a:off x="771985" y="268702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24" name="object 6">
            <a:extLst>
              <a:ext uri="{FF2B5EF4-FFF2-40B4-BE49-F238E27FC236}">
                <a16:creationId xmlns:a16="http://schemas.microsoft.com/office/drawing/2014/main" id="{6F2ECC1B-B4DC-FDEF-322C-10D291380BF4}"/>
              </a:ext>
            </a:extLst>
          </p:cNvPr>
          <p:cNvSpPr txBox="1"/>
          <p:nvPr/>
        </p:nvSpPr>
        <p:spPr>
          <a:xfrm>
            <a:off x="1408420" y="4263136"/>
            <a:ext cx="36576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Limite de valeur </a:t>
            </a: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sym typeface="Arial Narrow"/>
              </a:rPr>
              <a:t>– Toutes les commandes supérieures à cette valeur devront être approuvées.</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27" name="Oval 26">
            <a:extLst>
              <a:ext uri="{FF2B5EF4-FFF2-40B4-BE49-F238E27FC236}">
                <a16:creationId xmlns:a16="http://schemas.microsoft.com/office/drawing/2014/main" id="{DACD3A28-B3A5-86DA-076B-0E477130DDAB}"/>
              </a:ext>
            </a:extLst>
          </p:cNvPr>
          <p:cNvSpPr/>
          <p:nvPr/>
        </p:nvSpPr>
        <p:spPr>
          <a:xfrm>
            <a:off x="771985" y="420909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28" name="TextBox 27">
            <a:extLst>
              <a:ext uri="{FF2B5EF4-FFF2-40B4-BE49-F238E27FC236}">
                <a16:creationId xmlns:a16="http://schemas.microsoft.com/office/drawing/2014/main" id="{FB10AA84-653C-C771-BDB2-3DB3D25FD979}"/>
              </a:ext>
            </a:extLst>
          </p:cNvPr>
          <p:cNvSpPr txBox="1"/>
          <p:nvPr/>
        </p:nvSpPr>
        <p:spPr>
          <a:xfrm>
            <a:off x="672953" y="1965412"/>
            <a:ext cx="457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Types de limites de commande :</a:t>
            </a:r>
          </a:p>
        </p:txBody>
      </p:sp>
      <p:sp>
        <p:nvSpPr>
          <p:cNvPr id="29" name="object 6">
            <a:extLst>
              <a:ext uri="{FF2B5EF4-FFF2-40B4-BE49-F238E27FC236}">
                <a16:creationId xmlns:a16="http://schemas.microsoft.com/office/drawing/2014/main" id="{397C1BDF-3390-A172-E49F-07278604F68D}"/>
              </a:ext>
            </a:extLst>
          </p:cNvPr>
          <p:cNvSpPr txBox="1"/>
          <p:nvPr/>
        </p:nvSpPr>
        <p:spPr>
          <a:xfrm>
            <a:off x="1408420" y="5475149"/>
            <a:ext cx="3657600" cy="33497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Limite de 0 $ </a:t>
            </a: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 Toutes les commandes doivent être approuvées.</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30" name="Oval 29">
            <a:extLst>
              <a:ext uri="{FF2B5EF4-FFF2-40B4-BE49-F238E27FC236}">
                <a16:creationId xmlns:a16="http://schemas.microsoft.com/office/drawing/2014/main" id="{99FAA336-EDB1-27D2-0420-47E20A5A0340}"/>
              </a:ext>
            </a:extLst>
          </p:cNvPr>
          <p:cNvSpPr/>
          <p:nvPr/>
        </p:nvSpPr>
        <p:spPr>
          <a:xfrm>
            <a:off x="771985" y="542110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31" name="Oval 30">
            <a:extLst>
              <a:ext uri="{FF2B5EF4-FFF2-40B4-BE49-F238E27FC236}">
                <a16:creationId xmlns:a16="http://schemas.microsoft.com/office/drawing/2014/main" id="{8AFE4F91-0389-25FD-6C51-A92A1519C2E2}"/>
              </a:ext>
            </a:extLst>
          </p:cNvPr>
          <p:cNvSpPr/>
          <p:nvPr/>
        </p:nvSpPr>
        <p:spPr>
          <a:xfrm>
            <a:off x="11597056" y="337125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6</a:t>
            </a:r>
          </a:p>
        </p:txBody>
      </p:sp>
      <p:sp>
        <p:nvSpPr>
          <p:cNvPr id="33" name="Oval 32">
            <a:extLst>
              <a:ext uri="{FF2B5EF4-FFF2-40B4-BE49-F238E27FC236}">
                <a16:creationId xmlns:a16="http://schemas.microsoft.com/office/drawing/2014/main" id="{8B7A3BF2-C90E-6692-74CF-286FE27BEA9E}"/>
              </a:ext>
            </a:extLst>
          </p:cNvPr>
          <p:cNvSpPr/>
          <p:nvPr/>
        </p:nvSpPr>
        <p:spPr>
          <a:xfrm>
            <a:off x="11597056" y="371765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a:t>
            </a:r>
          </a:p>
        </p:txBody>
      </p:sp>
      <p:sp>
        <p:nvSpPr>
          <p:cNvPr id="34" name="Oval 33">
            <a:extLst>
              <a:ext uri="{FF2B5EF4-FFF2-40B4-BE49-F238E27FC236}">
                <a16:creationId xmlns:a16="http://schemas.microsoft.com/office/drawing/2014/main" id="{F2CCF19F-250F-9F57-5508-5DCB339AB17C}"/>
              </a:ext>
            </a:extLst>
          </p:cNvPr>
          <p:cNvSpPr/>
          <p:nvPr/>
        </p:nvSpPr>
        <p:spPr>
          <a:xfrm>
            <a:off x="11597056" y="4414063"/>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8</a:t>
            </a:r>
          </a:p>
        </p:txBody>
      </p:sp>
      <p:pic>
        <p:nvPicPr>
          <p:cNvPr id="35" name="Picture 34">
            <a:hlinkClick r:id="rId5" action="ppaction://hlinksldjump"/>
            <a:extLst>
              <a:ext uri="{FF2B5EF4-FFF2-40B4-BE49-F238E27FC236}">
                <a16:creationId xmlns:a16="http://schemas.microsoft.com/office/drawing/2014/main" id="{6827C22D-FDAE-C684-A291-748ADCC9A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Tree>
    <p:extLst>
      <p:ext uri="{BB962C8B-B14F-4D97-AF65-F5344CB8AC3E}">
        <p14:creationId xmlns:p14="http://schemas.microsoft.com/office/powerpoint/2010/main" val="822054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57AD68-213A-AC2F-C565-2DDD4BE17DFB}"/>
              </a:ext>
            </a:extLst>
          </p:cNvPr>
          <p:cNvGrpSpPr/>
          <p:nvPr/>
        </p:nvGrpSpPr>
        <p:grpSpPr>
          <a:xfrm>
            <a:off x="5268730" y="2848992"/>
            <a:ext cx="6305551" cy="2142262"/>
            <a:chOff x="5131078" y="2486025"/>
            <a:chExt cx="6305551" cy="2142262"/>
          </a:xfrm>
        </p:grpSpPr>
        <p:pic>
          <p:nvPicPr>
            <p:cNvPr id="15" name="Picture 14">
              <a:extLst>
                <a:ext uri="{FF2B5EF4-FFF2-40B4-BE49-F238E27FC236}">
                  <a16:creationId xmlns:a16="http://schemas.microsoft.com/office/drawing/2014/main" id="{C21E8736-A978-D6EE-1E06-2EDF74AA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078" y="2486025"/>
              <a:ext cx="6305550" cy="942975"/>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E3EC2CD-6517-8943-29F9-1BCF70A10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079" y="3419169"/>
              <a:ext cx="6305550" cy="1209118"/>
            </a:xfrm>
            <a:prstGeom prst="rect">
              <a:avLst/>
            </a:prstGeom>
            <a:ln>
              <a:noFill/>
            </a:ln>
            <a:effectLst>
              <a:outerShdw blurRad="50800" dist="38100" dir="5400000" algn="t" rotWithShape="0">
                <a:prstClr val="black">
                  <a:alpha val="40000"/>
                </a:prstClr>
              </a:outerShdw>
            </a:effectLst>
          </p:spPr>
        </p:pic>
      </p:grpSp>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306670"/>
            <a:ext cx="3474720" cy="281257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Lorsqu'un nouvel utilisateur est associé au DCN par le concessionnaire, par défaut, il est attribué automatiquement comme expéditeur avec une limite de 0 $. </a:t>
            </a: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endParaRPr>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sym typeface="Arial Narrow"/>
              </a:rPr>
              <a:t>Les gestionnaires de clientèle sont avertis par e-mail, afin qu'ils puissent mettre à jour le rôle utilisateur et la limite de commande si nécessaire.</a:t>
            </a:r>
            <a:endParaRPr kumimoji="0" lang="en-US" sz="20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5249905"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RESPONSABLE </a:t>
            </a:r>
            <a:r>
              <a:rPr kumimoji="0" lang="fr" sz="1600" b="0" i="0" u="none" strike="noStrike" kern="1200" cap="none" spc="0" normalizeH="0" baseline="0" noProof="0">
                <a:ln>
                  <a:noFill/>
                </a:ln>
                <a:solidFill>
                  <a:prstClr val="black"/>
                </a:solidFill>
                <a:effectLst/>
                <a:uLnTx/>
                <a:uFillTx/>
                <a:latin typeface="Univers Condensed" panose="020B0506020202050204" pitchFamily="34" charset="0"/>
                <a:ea typeface="+mj-ea"/>
              </a:rPr>
              <a:t>(SUITE)</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8" name="TextBox 7">
            <a:extLst>
              <a:ext uri="{FF2B5EF4-FFF2-40B4-BE49-F238E27FC236}">
                <a16:creationId xmlns:a16="http://schemas.microsoft.com/office/drawing/2014/main" id="{18CF2ED0-56BB-E922-B788-47803E6B16BA}"/>
              </a:ext>
            </a:extLst>
          </p:cNvPr>
          <p:cNvSpPr txBox="1"/>
          <p:nvPr/>
        </p:nvSpPr>
        <p:spPr>
          <a:xfrm>
            <a:off x="719196" y="2212549"/>
            <a:ext cx="5486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16" name="Oval 15">
            <a:extLst>
              <a:ext uri="{FF2B5EF4-FFF2-40B4-BE49-F238E27FC236}">
                <a16:creationId xmlns:a16="http://schemas.microsoft.com/office/drawing/2014/main" id="{67C214A1-3C82-B028-BEB5-0DF8D968EA2A}"/>
              </a:ext>
            </a:extLst>
          </p:cNvPr>
          <p:cNvSpPr/>
          <p:nvPr/>
        </p:nvSpPr>
        <p:spPr>
          <a:xfrm>
            <a:off x="11146187" y="2948891"/>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7" name="TextBox 16">
            <a:extLst>
              <a:ext uri="{FF2B5EF4-FFF2-40B4-BE49-F238E27FC236}">
                <a16:creationId xmlns:a16="http://schemas.microsoft.com/office/drawing/2014/main" id="{1289E63A-BCAB-33BB-51D4-43D0E1F2F973}"/>
              </a:ext>
            </a:extLst>
          </p:cNvPr>
          <p:cNvSpPr txBox="1"/>
          <p:nvPr/>
        </p:nvSpPr>
        <p:spPr>
          <a:xfrm>
            <a:off x="11009027" y="2901385"/>
            <a:ext cx="548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9</a:t>
            </a:r>
          </a:p>
        </p:txBody>
      </p:sp>
      <p:sp>
        <p:nvSpPr>
          <p:cNvPr id="21" name="Oval 20">
            <a:extLst>
              <a:ext uri="{FF2B5EF4-FFF2-40B4-BE49-F238E27FC236}">
                <a16:creationId xmlns:a16="http://schemas.microsoft.com/office/drawing/2014/main" id="{6DD9E321-42A4-45FC-F00B-7C85A01650A7}"/>
              </a:ext>
            </a:extLst>
          </p:cNvPr>
          <p:cNvSpPr/>
          <p:nvPr/>
        </p:nvSpPr>
        <p:spPr>
          <a:xfrm>
            <a:off x="5331875" y="3283991"/>
            <a:ext cx="571743" cy="5717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Utilisateur avec remplissage solide">
            <a:extLst>
              <a:ext uri="{FF2B5EF4-FFF2-40B4-BE49-F238E27FC236}">
                <a16:creationId xmlns:a16="http://schemas.microsoft.com/office/drawing/2014/main" id="{96147AD0-F8FC-F8B6-1889-5D7CD3D2E8EA}"/>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4866" y="3386982"/>
            <a:ext cx="365760" cy="365760"/>
          </a:xfrm>
          <a:prstGeom prst="rect">
            <a:avLst/>
          </a:prstGeom>
        </p:spPr>
      </p:pic>
      <p:pic>
        <p:nvPicPr>
          <p:cNvPr id="20" name="Picture 19">
            <a:hlinkClick r:id="rId8" action="ppaction://hlinksldjump"/>
            <a:extLst>
              <a:ext uri="{FF2B5EF4-FFF2-40B4-BE49-F238E27FC236}">
                <a16:creationId xmlns:a16="http://schemas.microsoft.com/office/drawing/2014/main" id="{D7525214-A8F7-4951-FD55-43D39D70F9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9" name="Picture 8">
            <a:extLst>
              <a:ext uri="{FF2B5EF4-FFF2-40B4-BE49-F238E27FC236}">
                <a16:creationId xmlns:a16="http://schemas.microsoft.com/office/drawing/2014/main" id="{93D31F58-045E-36BD-27B4-5439931E2D7E}"/>
              </a:ext>
            </a:extLst>
          </p:cNvPr>
          <p:cNvPicPr>
            <a:picLocks noChangeAspect="1"/>
          </p:cNvPicPr>
          <p:nvPr/>
        </p:nvPicPr>
        <p:blipFill>
          <a:blip r:embed="rId10"/>
          <a:stretch>
            <a:fillRect/>
          </a:stretch>
        </p:blipFill>
        <p:spPr>
          <a:xfrm>
            <a:off x="8620266" y="2908167"/>
            <a:ext cx="1128852" cy="288148"/>
          </a:xfrm>
          <a:prstGeom prst="rect">
            <a:avLst/>
          </a:prstGeom>
        </p:spPr>
      </p:pic>
      <p:pic>
        <p:nvPicPr>
          <p:cNvPr id="12" name="Picture 11">
            <a:extLst>
              <a:ext uri="{FF2B5EF4-FFF2-40B4-BE49-F238E27FC236}">
                <a16:creationId xmlns:a16="http://schemas.microsoft.com/office/drawing/2014/main" id="{1A8C4E7B-CB25-A871-4233-CA2C796B7FA7}"/>
              </a:ext>
            </a:extLst>
          </p:cNvPr>
          <p:cNvPicPr>
            <a:picLocks noChangeAspect="1"/>
          </p:cNvPicPr>
          <p:nvPr/>
        </p:nvPicPr>
        <p:blipFill>
          <a:blip r:embed="rId10"/>
          <a:stretch>
            <a:fillRect/>
          </a:stretch>
        </p:blipFill>
        <p:spPr>
          <a:xfrm>
            <a:off x="6096000" y="3535703"/>
            <a:ext cx="1128852" cy="175456"/>
          </a:xfrm>
          <a:prstGeom prst="rect">
            <a:avLst/>
          </a:prstGeom>
        </p:spPr>
      </p:pic>
      <p:pic>
        <p:nvPicPr>
          <p:cNvPr id="22" name="Picture 21">
            <a:extLst>
              <a:ext uri="{FF2B5EF4-FFF2-40B4-BE49-F238E27FC236}">
                <a16:creationId xmlns:a16="http://schemas.microsoft.com/office/drawing/2014/main" id="{AD59CDF4-2926-3871-5637-FF8A485D39D2}"/>
              </a:ext>
            </a:extLst>
          </p:cNvPr>
          <p:cNvPicPr>
            <a:picLocks noChangeAspect="1"/>
          </p:cNvPicPr>
          <p:nvPr/>
        </p:nvPicPr>
        <p:blipFill>
          <a:blip r:embed="rId10"/>
          <a:stretch>
            <a:fillRect/>
          </a:stretch>
        </p:blipFill>
        <p:spPr>
          <a:xfrm>
            <a:off x="5903617" y="3339743"/>
            <a:ext cx="1128852" cy="175456"/>
          </a:xfrm>
          <a:prstGeom prst="rect">
            <a:avLst/>
          </a:prstGeom>
        </p:spPr>
      </p:pic>
      <p:pic>
        <p:nvPicPr>
          <p:cNvPr id="29" name="Picture 28">
            <a:extLst>
              <a:ext uri="{FF2B5EF4-FFF2-40B4-BE49-F238E27FC236}">
                <a16:creationId xmlns:a16="http://schemas.microsoft.com/office/drawing/2014/main" id="{999503C5-BA45-EAAE-A05E-45A588C8BA82}"/>
              </a:ext>
            </a:extLst>
          </p:cNvPr>
          <p:cNvPicPr>
            <a:picLocks noChangeAspect="1"/>
          </p:cNvPicPr>
          <p:nvPr/>
        </p:nvPicPr>
        <p:blipFill>
          <a:blip r:embed="rId10"/>
          <a:stretch>
            <a:fillRect/>
          </a:stretch>
        </p:blipFill>
        <p:spPr>
          <a:xfrm>
            <a:off x="5531574" y="3961260"/>
            <a:ext cx="1128852" cy="175456"/>
          </a:xfrm>
          <a:prstGeom prst="rect">
            <a:avLst/>
          </a:prstGeom>
        </p:spPr>
      </p:pic>
      <p:pic>
        <p:nvPicPr>
          <p:cNvPr id="30" name="Picture 29">
            <a:extLst>
              <a:ext uri="{FF2B5EF4-FFF2-40B4-BE49-F238E27FC236}">
                <a16:creationId xmlns:a16="http://schemas.microsoft.com/office/drawing/2014/main" id="{7A9F4270-F976-FB70-3592-D465E24E3479}"/>
              </a:ext>
            </a:extLst>
          </p:cNvPr>
          <p:cNvPicPr>
            <a:picLocks noChangeAspect="1"/>
          </p:cNvPicPr>
          <p:nvPr/>
        </p:nvPicPr>
        <p:blipFill>
          <a:blip r:embed="rId10"/>
          <a:stretch>
            <a:fillRect/>
          </a:stretch>
        </p:blipFill>
        <p:spPr>
          <a:xfrm>
            <a:off x="7370679" y="4250650"/>
            <a:ext cx="1450591" cy="186879"/>
          </a:xfrm>
          <a:prstGeom prst="rect">
            <a:avLst/>
          </a:prstGeom>
        </p:spPr>
      </p:pic>
      <p:pic>
        <p:nvPicPr>
          <p:cNvPr id="31" name="Picture 30">
            <a:extLst>
              <a:ext uri="{FF2B5EF4-FFF2-40B4-BE49-F238E27FC236}">
                <a16:creationId xmlns:a16="http://schemas.microsoft.com/office/drawing/2014/main" id="{122FA4F2-9D7B-CE8B-3580-43F664F09C14}"/>
              </a:ext>
            </a:extLst>
          </p:cNvPr>
          <p:cNvPicPr>
            <a:picLocks noChangeAspect="1"/>
          </p:cNvPicPr>
          <p:nvPr/>
        </p:nvPicPr>
        <p:blipFill>
          <a:blip r:embed="rId10"/>
          <a:stretch>
            <a:fillRect/>
          </a:stretch>
        </p:blipFill>
        <p:spPr>
          <a:xfrm>
            <a:off x="9432407" y="4250649"/>
            <a:ext cx="625993" cy="186879"/>
          </a:xfrm>
          <a:prstGeom prst="rect">
            <a:avLst/>
          </a:prstGeom>
        </p:spPr>
      </p:pic>
      <p:pic>
        <p:nvPicPr>
          <p:cNvPr id="32" name="Picture 31">
            <a:extLst>
              <a:ext uri="{FF2B5EF4-FFF2-40B4-BE49-F238E27FC236}">
                <a16:creationId xmlns:a16="http://schemas.microsoft.com/office/drawing/2014/main" id="{FBC68DD2-3991-7DFE-3868-1E0D630A6315}"/>
              </a:ext>
            </a:extLst>
          </p:cNvPr>
          <p:cNvPicPr>
            <a:picLocks noChangeAspect="1"/>
          </p:cNvPicPr>
          <p:nvPr/>
        </p:nvPicPr>
        <p:blipFill>
          <a:blip r:embed="rId10"/>
          <a:stretch>
            <a:fillRect/>
          </a:stretch>
        </p:blipFill>
        <p:spPr>
          <a:xfrm>
            <a:off x="10770132" y="4250648"/>
            <a:ext cx="625993" cy="186879"/>
          </a:xfrm>
          <a:prstGeom prst="rect">
            <a:avLst/>
          </a:prstGeom>
        </p:spPr>
      </p:pic>
    </p:spTree>
    <p:extLst>
      <p:ext uri="{BB962C8B-B14F-4D97-AF65-F5344CB8AC3E}">
        <p14:creationId xmlns:p14="http://schemas.microsoft.com/office/powerpoint/2010/main" val="449839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7701E3-FE6B-8AEB-A8C2-60625CA11D12}"/>
              </a:ext>
            </a:extLst>
          </p:cNvPr>
          <p:cNvPicPr>
            <a:picLocks noChangeAspect="1"/>
          </p:cNvPicPr>
          <p:nvPr/>
        </p:nvPicPr>
        <p:blipFill>
          <a:blip r:embed="rId3"/>
          <a:stretch>
            <a:fillRect/>
          </a:stretch>
        </p:blipFill>
        <p:spPr>
          <a:xfrm>
            <a:off x="5754798" y="1945121"/>
            <a:ext cx="4656322" cy="1470747"/>
          </a:xfrm>
          <a:prstGeom prst="rect">
            <a:avLst/>
          </a:prstGeom>
          <a:effectLst>
            <a:outerShdw blurRad="50800" dist="38100" dir="5400000" algn="t" rotWithShape="0">
              <a:prstClr val="black">
                <a:alpha val="40000"/>
              </a:prstClr>
            </a:outerShdw>
          </a:effectLst>
        </p:spPr>
      </p:pic>
      <p:cxnSp>
        <p:nvCxnSpPr>
          <p:cNvPr id="12" name="Straight Connector 11">
            <a:extLst>
              <a:ext uri="{FF2B5EF4-FFF2-40B4-BE49-F238E27FC236}">
                <a16:creationId xmlns:a16="http://schemas.microsoft.com/office/drawing/2014/main" id="{73CAAA5A-90D8-4825-26B4-2A9630943C2F}"/>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bject 6">
            <a:extLst>
              <a:ext uri="{FF2B5EF4-FFF2-40B4-BE49-F238E27FC236}">
                <a16:creationId xmlns:a16="http://schemas.microsoft.com/office/drawing/2014/main" id="{A567D598-F343-97B2-D75C-5C8FD2197AB0}"/>
              </a:ext>
            </a:extLst>
          </p:cNvPr>
          <p:cNvSpPr txBox="1"/>
          <p:nvPr/>
        </p:nvSpPr>
        <p:spPr>
          <a:xfrm>
            <a:off x="1408420" y="2243069"/>
            <a:ext cx="4056557" cy="688921"/>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4999"/>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black"/>
                </a:solidFill>
                <a:effectLst/>
                <a:uLnTx/>
                <a:uFillTx/>
                <a:latin typeface="Univers Condensed Light"/>
                <a:ea typeface="+mn-ea"/>
                <a:cs typeface="+mn-cs"/>
              </a:rPr>
              <a:t>Les deux fonctionnalités de l'ECT doivent être activées par un concessionnaire.</a:t>
            </a:r>
          </a:p>
        </p:txBody>
      </p:sp>
      <p:sp>
        <p:nvSpPr>
          <p:cNvPr id="17" name="object 5">
            <a:extLst>
              <a:ext uri="{FF2B5EF4-FFF2-40B4-BE49-F238E27FC236}">
                <a16:creationId xmlns:a16="http://schemas.microsoft.com/office/drawing/2014/main" id="{13682CD9-EDB8-3598-8FBD-08EF60B494E8}"/>
              </a:ext>
            </a:extLst>
          </p:cNvPr>
          <p:cNvSpPr txBox="1">
            <a:spLocks/>
          </p:cNvSpPr>
          <p:nvPr/>
        </p:nvSpPr>
        <p:spPr>
          <a:xfrm>
            <a:off x="1008654" y="793794"/>
            <a:ext cx="11075770" cy="746830"/>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dirty="0">
                <a:ln>
                  <a:noFill/>
                </a:ln>
                <a:solidFill>
                  <a:prstClr val="black"/>
                </a:solidFill>
                <a:effectLst/>
                <a:uLnTx/>
                <a:uFillTx/>
                <a:latin typeface="Univers Condensed"/>
                <a:ea typeface="+mj-ea"/>
              </a:rPr>
              <a:t>ACTIVER CAL POUR LES DEVIS </a:t>
            </a:r>
            <a:endParaRPr kumimoji="0" lang="en-US" sz="6700" b="0" i="0" u="none" strike="noStrike" kern="1200" cap="none" spc="0" normalizeH="0" baseline="0" noProof="0" dirty="0">
              <a:ln>
                <a:noFill/>
              </a:ln>
              <a:solidFill>
                <a:prstClr val="black"/>
              </a:solidFill>
              <a:effectLst/>
              <a:uLnTx/>
              <a:uFillTx/>
              <a:latin typeface="Knockout"/>
              <a:ea typeface="+mj-ea"/>
            </a:endParaRPr>
          </a:p>
        </p:txBody>
      </p:sp>
      <p:pic>
        <p:nvPicPr>
          <p:cNvPr id="18" name="Picture 17">
            <a:extLst>
              <a:ext uri="{FF2B5EF4-FFF2-40B4-BE49-F238E27FC236}">
                <a16:creationId xmlns:a16="http://schemas.microsoft.com/office/drawing/2014/main" id="{30C32FFD-A185-EA7C-1588-FE4C5218DF1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20" name="Straight Connector 19">
            <a:extLst>
              <a:ext uri="{FF2B5EF4-FFF2-40B4-BE49-F238E27FC236}">
                <a16:creationId xmlns:a16="http://schemas.microsoft.com/office/drawing/2014/main" id="{54905432-D27E-0079-31CF-A5A306FC846C}"/>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D7976E9-D9CA-6007-BE04-1A6C5F4F244A}"/>
              </a:ext>
            </a:extLst>
          </p:cNvPr>
          <p:cNvSpPr/>
          <p:nvPr/>
        </p:nvSpPr>
        <p:spPr>
          <a:xfrm>
            <a:off x="771985" y="219180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23" name="object 6">
            <a:extLst>
              <a:ext uri="{FF2B5EF4-FFF2-40B4-BE49-F238E27FC236}">
                <a16:creationId xmlns:a16="http://schemas.microsoft.com/office/drawing/2014/main" id="{DBB8FF54-E053-9B6E-B504-539A239B5C82}"/>
              </a:ext>
            </a:extLst>
          </p:cNvPr>
          <p:cNvSpPr txBox="1"/>
          <p:nvPr/>
        </p:nvSpPr>
        <p:spPr>
          <a:xfrm>
            <a:off x="1408421" y="3285240"/>
            <a:ext cx="4572000" cy="2591749"/>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3999"/>
              </a:lnSpc>
              <a:spcBef>
                <a:spcPts val="0"/>
              </a:spcBef>
              <a:spcAft>
                <a:spcPts val="600"/>
              </a:spcAft>
              <a:buClrTx/>
              <a:buSzTx/>
              <a:buFontTx/>
              <a:buNone/>
              <a:tabLst/>
              <a:defRPr/>
            </a:pPr>
            <a:r>
              <a:rPr kumimoji="0" lang="fr" sz="2000" b="0" i="0" u="none" strike="noStrike" kern="1200" cap="none" spc="0" normalizeH="0" baseline="0" noProof="0">
                <a:ln>
                  <a:noFill/>
                </a:ln>
                <a:solidFill>
                  <a:prstClr val="black"/>
                </a:solidFill>
                <a:effectLst/>
                <a:uLnTx/>
                <a:uFillTx/>
                <a:latin typeface="Univers Condensed Light"/>
                <a:ea typeface="+mn-ea"/>
                <a:cs typeface="+mn-cs"/>
              </a:rPr>
              <a:t>Le flux d'approbation est appliqué lors du processus d'activation du devis.</a:t>
            </a:r>
          </a:p>
          <a:p>
            <a:pPr marL="457200" marR="0" lvl="0" indent="-233363" algn="l" defTabSz="914400" rtl="0" eaLnBrk="1" fontAlgn="auto" latinLnBrk="0" hangingPunct="1">
              <a:lnSpc>
                <a:spcPct val="114000"/>
              </a:lnSpc>
              <a:spcBef>
                <a:spcPts val="0"/>
              </a:spcBef>
              <a:spcAft>
                <a:spcPts val="600"/>
              </a:spcAft>
              <a:buClrTx/>
              <a:buSzPct val="55000"/>
              <a:buFont typeface="Wingdings" panose="05000000000000000000" pitchFamily="2" charset="2"/>
              <a:buChar char="§"/>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Les soumissionnaires peuvent créer des devis au-dessus ou en dessous de leurs limites d'achat.</a:t>
            </a:r>
          </a:p>
          <a:p>
            <a:pPr marL="457200" marR="0" lvl="0" indent="-233363" algn="l" defTabSz="914400" rtl="0" eaLnBrk="1" fontAlgn="auto" latinLnBrk="0" hangingPunct="1">
              <a:lnSpc>
                <a:spcPct val="114000"/>
              </a:lnSpc>
              <a:spcBef>
                <a:spcPts val="0"/>
              </a:spcBef>
              <a:spcAft>
                <a:spcPts val="0"/>
              </a:spcAft>
              <a:buClrTx/>
              <a:buSzPct val="55000"/>
              <a:buFont typeface="Wingdings" panose="05000000000000000000" pitchFamily="2" charset="2"/>
              <a:buChar char="§"/>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Un devis supérieur à la limite d'achat d'un Émetteur sera soumis au flux d'approbation lors de son activation. </a:t>
            </a:r>
          </a:p>
        </p:txBody>
      </p:sp>
      <p:sp>
        <p:nvSpPr>
          <p:cNvPr id="25" name="Oval 24">
            <a:extLst>
              <a:ext uri="{FF2B5EF4-FFF2-40B4-BE49-F238E27FC236}">
                <a16:creationId xmlns:a16="http://schemas.microsoft.com/office/drawing/2014/main" id="{94B02D17-1972-9FB9-401C-DCFE9A69525B}"/>
              </a:ext>
            </a:extLst>
          </p:cNvPr>
          <p:cNvSpPr/>
          <p:nvPr/>
        </p:nvSpPr>
        <p:spPr>
          <a:xfrm>
            <a:off x="771985" y="322031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26" name="Picture 25">
            <a:hlinkClick r:id="rId5" action="ppaction://hlinksldjump"/>
            <a:extLst>
              <a:ext uri="{FF2B5EF4-FFF2-40B4-BE49-F238E27FC236}">
                <a16:creationId xmlns:a16="http://schemas.microsoft.com/office/drawing/2014/main" id="{049354E4-BF23-F504-D4AD-DA8458273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7" name="Oval 26">
            <a:extLst>
              <a:ext uri="{FF2B5EF4-FFF2-40B4-BE49-F238E27FC236}">
                <a16:creationId xmlns:a16="http://schemas.microsoft.com/office/drawing/2014/main" id="{C092A8DC-B8F5-5C7A-8750-2509C1D20E65}"/>
              </a:ext>
            </a:extLst>
          </p:cNvPr>
          <p:cNvSpPr/>
          <p:nvPr/>
        </p:nvSpPr>
        <p:spPr>
          <a:xfrm>
            <a:off x="5525935" y="241273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pic>
        <p:nvPicPr>
          <p:cNvPr id="28" name="Picture 27" descr="Capture d'écran d'un ordinateur&#10;&#10;Description générée automatiquement">
            <a:extLst>
              <a:ext uri="{FF2B5EF4-FFF2-40B4-BE49-F238E27FC236}">
                <a16:creationId xmlns:a16="http://schemas.microsoft.com/office/drawing/2014/main" id="{9CD2852C-95F6-2BCA-7703-A5F58E3FD20B}"/>
              </a:ext>
            </a:extLst>
          </p:cNvPr>
          <p:cNvPicPr>
            <a:picLocks noChangeAspect="1"/>
          </p:cNvPicPr>
          <p:nvPr/>
        </p:nvPicPr>
        <p:blipFill>
          <a:blip r:embed="rId7"/>
          <a:stretch>
            <a:fillRect/>
          </a:stretch>
        </p:blipFill>
        <p:spPr>
          <a:xfrm>
            <a:off x="8581981" y="2520049"/>
            <a:ext cx="3435804" cy="3716111"/>
          </a:xfrm>
          <a:prstGeom prst="rect">
            <a:avLst/>
          </a:prstGeom>
          <a:ln>
            <a:noFill/>
          </a:ln>
          <a:effectLst>
            <a:outerShdw blurRad="50800" dist="38100" dir="5400000" algn="t" rotWithShape="0">
              <a:prstClr val="black">
                <a:alpha val="40000"/>
              </a:prstClr>
            </a:outerShdw>
          </a:effectLst>
        </p:spPr>
      </p:pic>
      <p:sp>
        <p:nvSpPr>
          <p:cNvPr id="29" name="Oval 28">
            <a:extLst>
              <a:ext uri="{FF2B5EF4-FFF2-40B4-BE49-F238E27FC236}">
                <a16:creationId xmlns:a16="http://schemas.microsoft.com/office/drawing/2014/main" id="{27651C56-9FE3-1220-65B7-24D5B0D33D78}"/>
              </a:ext>
            </a:extLst>
          </p:cNvPr>
          <p:cNvSpPr/>
          <p:nvPr/>
        </p:nvSpPr>
        <p:spPr>
          <a:xfrm>
            <a:off x="11804423" y="2391565"/>
            <a:ext cx="274320" cy="27432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30" name="Picture 29">
            <a:extLst>
              <a:ext uri="{FF2B5EF4-FFF2-40B4-BE49-F238E27FC236}">
                <a16:creationId xmlns:a16="http://schemas.microsoft.com/office/drawing/2014/main" id="{2F0E8F58-2576-BFA8-5B27-853D59AA5803}"/>
              </a:ext>
            </a:extLst>
          </p:cNvPr>
          <p:cNvPicPr>
            <a:picLocks noChangeAspect="1"/>
          </p:cNvPicPr>
          <p:nvPr/>
        </p:nvPicPr>
        <p:blipFill>
          <a:blip r:embed="rId8"/>
          <a:stretch>
            <a:fillRect/>
          </a:stretch>
        </p:blipFill>
        <p:spPr>
          <a:xfrm>
            <a:off x="8934728" y="3221872"/>
            <a:ext cx="571359" cy="125024"/>
          </a:xfrm>
          <a:prstGeom prst="rect">
            <a:avLst/>
          </a:prstGeom>
        </p:spPr>
      </p:pic>
      <p:pic>
        <p:nvPicPr>
          <p:cNvPr id="31" name="Picture 30">
            <a:extLst>
              <a:ext uri="{FF2B5EF4-FFF2-40B4-BE49-F238E27FC236}">
                <a16:creationId xmlns:a16="http://schemas.microsoft.com/office/drawing/2014/main" id="{0216F659-9F8A-9D77-476F-4CF028B1A3ED}"/>
              </a:ext>
            </a:extLst>
          </p:cNvPr>
          <p:cNvPicPr>
            <a:picLocks noChangeAspect="1"/>
          </p:cNvPicPr>
          <p:nvPr/>
        </p:nvPicPr>
        <p:blipFill>
          <a:blip r:embed="rId8"/>
          <a:stretch>
            <a:fillRect/>
          </a:stretch>
        </p:blipFill>
        <p:spPr>
          <a:xfrm>
            <a:off x="8734114" y="3704508"/>
            <a:ext cx="1235250" cy="982127"/>
          </a:xfrm>
          <a:prstGeom prst="rect">
            <a:avLst/>
          </a:prstGeom>
        </p:spPr>
      </p:pic>
    </p:spTree>
    <p:extLst>
      <p:ext uri="{BB962C8B-B14F-4D97-AF65-F5344CB8AC3E}">
        <p14:creationId xmlns:p14="http://schemas.microsoft.com/office/powerpoint/2010/main" val="4464070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0" y="2135472"/>
            <a:ext cx="4663440" cy="2897409"/>
          </a:xfrm>
          <a:prstGeom prst="rect">
            <a:avLst/>
          </a:prstGeom>
        </p:spPr>
        <p:txBody>
          <a:bodyPr vert="horz" wrap="square" lIns="0" tIns="7316" rIns="0" bIns="0" rtlCol="0" anchor="t">
            <a:spAutoFit/>
          </a:bodyPr>
          <a:lstStyle/>
          <a:p>
            <a:pPr marL="0" marR="0" lvl="0" indent="0" algn="l" defTabSz="914400" rtl="0" eaLnBrk="1" fontAlgn="auto" latinLnBrk="0" hangingPunct="1">
              <a:lnSpc>
                <a:spcPct val="114999"/>
              </a:lnSpc>
              <a:spcBef>
                <a:spcPts val="0"/>
              </a:spcBef>
              <a:spcAft>
                <a:spcPts val="600"/>
              </a:spcAft>
              <a:buClrTx/>
              <a:buSzTx/>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a:ea typeface="+mn-ea"/>
                <a:cs typeface="+mn-cs"/>
              </a:rPr>
              <a:t>Les approbateurs ont accès aux Devis en attente d'approbation dans la page de recherche de devis. Ici, ils peuvent approuver ou rejeter un devis en attente d'approbation.</a:t>
            </a:r>
          </a:p>
          <a:p>
            <a:pPr marL="457200" marR="0" lvl="0" indent="-228600" algn="l" defTabSz="914400" rtl="0" eaLnBrk="1" fontAlgn="auto" latinLnBrk="0" hangingPunct="1">
              <a:lnSpc>
                <a:spcPct val="114999"/>
              </a:lnSpc>
              <a:spcBef>
                <a:spcPts val="0"/>
              </a:spcBef>
              <a:spcAft>
                <a:spcPts val="0"/>
              </a:spcAft>
              <a:buClrTx/>
              <a:buSzPct val="55000"/>
              <a:buFont typeface="Wingdings" panose="05000000000000000000" pitchFamily="2" charset="2"/>
              <a:buChar char="§"/>
              <a:tabLst/>
              <a:defRPr/>
            </a:pPr>
            <a:r>
              <a:rPr kumimoji="0" lang="fr" sz="1400" b="0" i="0" u="none" strike="noStrike" kern="1200" cap="none" spc="0" normalizeH="0" baseline="0" noProof="0" dirty="0">
                <a:ln>
                  <a:noFill/>
                </a:ln>
                <a:solidFill>
                  <a:prstClr val="black"/>
                </a:solidFill>
                <a:effectLst/>
                <a:uLnTx/>
                <a:uFillTx/>
                <a:latin typeface="Univers Condensed Light"/>
                <a:ea typeface="+mn-ea"/>
                <a:cs typeface="+mn-cs"/>
              </a:rPr>
              <a:t>L'approbation d'un devis permet de passer une commande dans le système du concessionnaire.</a:t>
            </a:r>
          </a:p>
          <a:p>
            <a:pPr marL="457200" marR="0" lvl="0" indent="-228600" algn="l" defTabSz="914400" rtl="0" eaLnBrk="1" fontAlgn="auto" latinLnBrk="0" hangingPunct="1">
              <a:lnSpc>
                <a:spcPct val="114999"/>
              </a:lnSpc>
              <a:spcBef>
                <a:spcPts val="0"/>
              </a:spcBef>
              <a:spcAft>
                <a:spcPts val="0"/>
              </a:spcAft>
              <a:buClrTx/>
              <a:buSzPct val="55000"/>
              <a:buFont typeface="Wingdings" panose="05000000000000000000" pitchFamily="2" charset="2"/>
              <a:buChar char="§"/>
              <a:tabLst/>
              <a:defRPr/>
            </a:pPr>
            <a:r>
              <a:rPr kumimoji="0" lang="fr" sz="1400" b="0" i="0" u="none" strike="noStrike" kern="1200" cap="none" spc="0" normalizeH="0" baseline="0" noProof="0" dirty="0">
                <a:ln>
                  <a:noFill/>
                </a:ln>
                <a:solidFill>
                  <a:prstClr val="black"/>
                </a:solidFill>
                <a:effectLst/>
                <a:uLnTx/>
                <a:uFillTx/>
                <a:latin typeface="Univers Condensed Light"/>
                <a:ea typeface="+mn-ea"/>
                <a:cs typeface="+mn-cs"/>
              </a:rPr>
              <a:t>Le rejet d'un devis annule le devis dans le système de concessionnaires. Les devis rejetés sont toujours accessibles par les soumissionnaires dans parts.cat.com d'être rapprochés.</a:t>
            </a:r>
          </a:p>
          <a:p>
            <a:pPr marL="457200" marR="0" lvl="0" indent="-228600" algn="l" defTabSz="914400" rtl="0" eaLnBrk="1" fontAlgn="auto" latinLnBrk="0" hangingPunct="1">
              <a:lnSpc>
                <a:spcPct val="114999"/>
              </a:lnSpc>
              <a:spcBef>
                <a:spcPts val="0"/>
              </a:spcBef>
              <a:spcAft>
                <a:spcPts val="0"/>
              </a:spcAft>
              <a:buClrTx/>
              <a:buSzPct val="55000"/>
              <a:buFont typeface="Wingdings" panose="05000000000000000000" pitchFamily="2" charset="2"/>
              <a:buChar char="§"/>
              <a:tabLst/>
              <a:defRPr/>
            </a:pPr>
            <a:r>
              <a:rPr kumimoji="0" lang="fr" sz="1400" b="0" i="0" u="none" strike="noStrike" kern="1200" cap="none" spc="0" normalizeH="0" baseline="0" noProof="0" dirty="0">
                <a:ln>
                  <a:noFill/>
                </a:ln>
                <a:solidFill>
                  <a:prstClr val="black"/>
                </a:solidFill>
                <a:effectLst/>
                <a:uLnTx/>
                <a:uFillTx/>
                <a:latin typeface="Univers Condensed Light"/>
                <a:ea typeface="+mn-ea"/>
                <a:cs typeface="+mn-cs"/>
              </a:rPr>
              <a:t>Les devis rejetés ne peuvent pas être directement activés et les soumissionnaires devront passer par le flux Modifier le devis pour créer un nouveau devis ou passer une commande.</a:t>
            </a: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075770" cy="746830"/>
          </a:xfrm>
          <a:prstGeom prst="rect">
            <a:avLst/>
          </a:prstGeom>
        </p:spPr>
        <p:txBody>
          <a:bodyPr vert="horz" wrap="square" lIns="0" tIns="8087" rIns="0" bIns="0" rtlCol="0" anchor="t">
            <a:spAutoFit/>
          </a:bodyPr>
          <a:lstStyle>
            <a:lvl1pPr>
              <a:defRPr sz="6700" b="0" i="0">
                <a:solidFill>
                  <a:schemeClr val="bg1"/>
                </a:solidFill>
                <a:latin typeface="Knockout"/>
                <a:ea typeface="+mj-ea"/>
                <a:cs typeface="Knockout"/>
              </a:defRPr>
            </a:lvl1pPr>
          </a:lstStyle>
          <a:p>
            <a:pPr marL="7620" marR="0" lvl="0" indent="0" algn="l" defTabSz="914400" rtl="0" eaLnBrk="1" fontAlgn="auto" latinLnBrk="0" hangingPunct="1">
              <a:lnSpc>
                <a:spcPct val="100000"/>
              </a:lnSpc>
              <a:spcBef>
                <a:spcPts val="64"/>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uLnTx/>
                <a:uFillTx/>
                <a:latin typeface="Univers Condensed"/>
                <a:ea typeface="+mj-ea"/>
              </a:rPr>
              <a:t>ACTIVER CAL POUR LES DEVIS </a:t>
            </a:r>
            <a:r>
              <a:rPr kumimoji="0" lang="fr" sz="1600" b="0" i="0" u="none" strike="noStrike" kern="1200" cap="none" spc="0" normalizeH="0" baseline="0" noProof="0" dirty="0">
                <a:ln>
                  <a:noFill/>
                </a:ln>
                <a:solidFill>
                  <a:prstClr val="black"/>
                </a:solidFill>
                <a:effectLst/>
                <a:uLnTx/>
                <a:uFillTx/>
                <a:latin typeface="Univers Condensed" panose="020B0506020202050204" pitchFamily="34" charset="0"/>
                <a:ea typeface="+mj-ea"/>
              </a:rPr>
              <a:t>(SUITE)</a:t>
            </a:r>
            <a:r>
              <a:rPr kumimoji="0" lang="fr" sz="1600" b="1" i="0" u="none" strike="noStrike" kern="1200" cap="none" spc="0" normalizeH="0" baseline="0" noProof="0" dirty="0">
                <a:ln>
                  <a:noFill/>
                </a:ln>
                <a:solidFill>
                  <a:prstClr val="black"/>
                </a:solidFill>
                <a:effectLst/>
                <a:uLnTx/>
                <a:uFillTx/>
                <a:latin typeface="Univers Condensed"/>
                <a:ea typeface="+mj-ea"/>
              </a:rPr>
              <a:t> </a:t>
            </a:r>
            <a:endParaRPr kumimoji="0" lang="en-US" sz="6700" b="0" i="0" u="none" strike="noStrike" kern="1200" cap="none" spc="0" normalizeH="0" baseline="0" noProof="0" dirty="0">
              <a:ln>
                <a:noFill/>
              </a:ln>
              <a:solidFill>
                <a:prstClr val="black"/>
              </a:solidFill>
              <a:effectLst/>
              <a:uLnTx/>
              <a:uFillTx/>
              <a:latin typeface="Knockout"/>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08547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3" name="Picture 2">
            <a:hlinkClick r:id="rId4" action="ppaction://hlinksldjump"/>
            <a:extLst>
              <a:ext uri="{FF2B5EF4-FFF2-40B4-BE49-F238E27FC236}">
                <a16:creationId xmlns:a16="http://schemas.microsoft.com/office/drawing/2014/main" id="{8F163E0A-5534-2980-EA1F-10A801C11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0" name="Picture 9" descr="Capture d'écran d'une citation&#10;&#10;Description générée automatiquement">
            <a:extLst>
              <a:ext uri="{FF2B5EF4-FFF2-40B4-BE49-F238E27FC236}">
                <a16:creationId xmlns:a16="http://schemas.microsoft.com/office/drawing/2014/main" id="{2DB52182-CB4E-D6B0-FE26-8975BB1AA03C}"/>
              </a:ext>
            </a:extLst>
          </p:cNvPr>
          <p:cNvPicPr>
            <a:picLocks noChangeAspect="1"/>
          </p:cNvPicPr>
          <p:nvPr/>
        </p:nvPicPr>
        <p:blipFill>
          <a:blip r:embed="rId6"/>
          <a:stretch>
            <a:fillRect/>
          </a:stretch>
        </p:blipFill>
        <p:spPr>
          <a:xfrm>
            <a:off x="6667500" y="1904488"/>
            <a:ext cx="4656364" cy="2702892"/>
          </a:xfrm>
          <a:prstGeom prst="rect">
            <a:avLst/>
          </a:prstGeom>
          <a:ln w="12700">
            <a:solidFill>
              <a:schemeClr val="bg1">
                <a:lumMod val="95000"/>
              </a:schemeClr>
            </a:solidFill>
          </a:ln>
          <a:effectLst>
            <a:outerShdw blurRad="50800" dist="38100" dir="5400000" algn="t" rotWithShape="0">
              <a:prstClr val="black">
                <a:alpha val="40000"/>
              </a:prstClr>
            </a:outerShdw>
          </a:effectLst>
        </p:spPr>
      </p:pic>
      <p:sp>
        <p:nvSpPr>
          <p:cNvPr id="14" name="Oval 13">
            <a:extLst>
              <a:ext uri="{FF2B5EF4-FFF2-40B4-BE49-F238E27FC236}">
                <a16:creationId xmlns:a16="http://schemas.microsoft.com/office/drawing/2014/main" id="{881038CE-2009-4E69-5F57-B1F022ED106F}"/>
              </a:ext>
            </a:extLst>
          </p:cNvPr>
          <p:cNvSpPr/>
          <p:nvPr/>
        </p:nvSpPr>
        <p:spPr>
          <a:xfrm>
            <a:off x="11186704" y="176732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15" name="Picture 14" descr="Capture d'écran d'une page Web&#10;&#10;Description générée automatiquement">
            <a:extLst>
              <a:ext uri="{FF2B5EF4-FFF2-40B4-BE49-F238E27FC236}">
                <a16:creationId xmlns:a16="http://schemas.microsoft.com/office/drawing/2014/main" id="{FD158AB8-D0AE-D645-807D-EFACFDCD6E4A}"/>
              </a:ext>
            </a:extLst>
          </p:cNvPr>
          <p:cNvPicPr>
            <a:picLocks noChangeAspect="1"/>
          </p:cNvPicPr>
          <p:nvPr/>
        </p:nvPicPr>
        <p:blipFill>
          <a:blip r:embed="rId7"/>
          <a:stretch>
            <a:fillRect/>
          </a:stretch>
        </p:blipFill>
        <p:spPr>
          <a:xfrm>
            <a:off x="8012215" y="3362157"/>
            <a:ext cx="3977640" cy="2857500"/>
          </a:xfrm>
          <a:prstGeom prst="rect">
            <a:avLst/>
          </a:prstGeom>
          <a:ln w="12700">
            <a:solidFill>
              <a:schemeClr val="bg1">
                <a:lumMod val="9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7384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F2F9C7-CCBE-D55A-3387-0EC1C60F682C}"/>
              </a:ext>
            </a:extLst>
          </p:cNvPr>
          <p:cNvSpPr txBox="1"/>
          <p:nvPr/>
        </p:nvSpPr>
        <p:spPr>
          <a:xfrm>
            <a:off x="9344025" y="-11572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0449D9D-1448-7244-08FD-BDCBA4F07113}"/>
              </a:ext>
            </a:extLst>
          </p:cNvPr>
          <p:cNvPicPr>
            <a:picLocks noChangeAspect="1"/>
          </p:cNvPicPr>
          <p:nvPr/>
        </p:nvPicPr>
        <p:blipFill rotWithShape="1">
          <a:blip r:embed="rId3" cstate="screen">
            <a:grayscl/>
            <a:alphaModFix amt="42000"/>
            <a:extLst>
              <a:ext uri="{28A0092B-C50C-407E-A947-70E740481C1C}">
                <a14:useLocalDpi xmlns:a14="http://schemas.microsoft.com/office/drawing/2010/main" val="0"/>
              </a:ext>
            </a:extLst>
          </a:blip>
          <a:srcRect/>
          <a:stretch/>
        </p:blipFill>
        <p:spPr>
          <a:xfrm>
            <a:off x="1" y="7143"/>
            <a:ext cx="12192000" cy="6417720"/>
          </a:xfrm>
          <a:prstGeom prst="rect">
            <a:avLst/>
          </a:prstGeom>
        </p:spPr>
      </p:pic>
      <p:sp>
        <p:nvSpPr>
          <p:cNvPr id="2" name="object 5">
            <a:extLst>
              <a:ext uri="{FF2B5EF4-FFF2-40B4-BE49-F238E27FC236}">
                <a16:creationId xmlns:a16="http://schemas.microsoft.com/office/drawing/2014/main" id="{6D1A4FE5-D3DC-F183-7AF7-FD4F07BEA813}"/>
              </a:ext>
            </a:extLst>
          </p:cNvPr>
          <p:cNvSpPr txBox="1">
            <a:spLocks/>
          </p:cNvSpPr>
          <p:nvPr/>
        </p:nvSpPr>
        <p:spPr>
          <a:xfrm>
            <a:off x="702065" y="1655291"/>
            <a:ext cx="10787871" cy="2954655"/>
          </a:xfrm>
          <a:prstGeom prst="rect">
            <a:avLst/>
          </a:prstGeom>
        </p:spPr>
        <p:txBody>
          <a:bodyPr vert="horz" wrap="square" lIns="0" tIns="0" rIns="0" bIns="0" rtlCol="0" anchor="ctr">
            <a:spAutoFit/>
          </a:bodyPr>
          <a:lstStyle>
            <a:lvl1pPr>
              <a:defRPr sz="6700" b="0" i="0">
                <a:solidFill>
                  <a:schemeClr val="bg1"/>
                </a:solidFill>
                <a:latin typeface="Knockout"/>
                <a:ea typeface="+mj-ea"/>
                <a:cs typeface="Knockout"/>
              </a:defRPr>
            </a:lvl1pPr>
          </a:lstStyle>
          <a:p>
            <a:pPr marL="16933" marR="0" lvl="0" indent="0" algn="ctr" defTabSz="914400" rtl="0" eaLnBrk="1" fontAlgn="auto" latinLnBrk="0" hangingPunct="1">
              <a:lnSpc>
                <a:spcPct val="100000"/>
              </a:lnSpc>
              <a:spcBef>
                <a:spcPts val="140"/>
              </a:spcBef>
              <a:spcAft>
                <a:spcPts val="0"/>
              </a:spcAft>
              <a:buClrTx/>
              <a:buSzTx/>
              <a:buFontTx/>
              <a:buNone/>
              <a:tabLst/>
              <a:defRPr/>
            </a:pPr>
            <a:r>
              <a:rPr kumimoji="0" lang="fr" sz="9600" b="1" i="0" u="none" strike="noStrike" kern="1200" cap="none" spc="0" normalizeH="0" baseline="0" noProof="0">
                <a:ln>
                  <a:noFill/>
                </a:ln>
                <a:solidFill>
                  <a:srgbClr val="FFFFFF"/>
                </a:solidFill>
                <a:effectLst/>
                <a:uLnTx/>
                <a:uFillTx/>
                <a:latin typeface="Univers Condensed" panose="020B0506020202050204" pitchFamily="34" charset="0"/>
                <a:ea typeface="+mj-ea"/>
              </a:rPr>
              <a:t>RESSOURCES </a:t>
            </a:r>
            <a:br>
              <a:rPr kumimoji="0" lang="en-US" sz="9600" b="1" i="0" u="none" strike="noStrike" kern="1200" cap="none" spc="0" normalizeH="0" baseline="0" noProof="0">
                <a:ln>
                  <a:noFill/>
                </a:ln>
                <a:solidFill>
                  <a:srgbClr val="FFFFFF"/>
                </a:solidFill>
                <a:effectLst/>
                <a:uLnTx/>
                <a:uFillTx/>
                <a:latin typeface="Univers Condensed" panose="020B0506020202050204" pitchFamily="34" charset="0"/>
                <a:ea typeface="+mj-ea"/>
              </a:rPr>
            </a:br>
            <a:r>
              <a:rPr kumimoji="0" lang="fr" sz="9600" b="1" i="0" u="none" strike="noStrike" kern="1200" cap="none" spc="0" normalizeH="0" baseline="0" noProof="0">
                <a:ln>
                  <a:noFill/>
                </a:ln>
                <a:solidFill>
                  <a:srgbClr val="FFCD11"/>
                </a:solidFill>
                <a:effectLst/>
                <a:uLnTx/>
                <a:uFillTx/>
                <a:latin typeface="Univers Condensed" panose="020B0506020202050204" pitchFamily="34" charset="0"/>
                <a:ea typeface="+mj-ea"/>
              </a:rPr>
              <a:t>&amp; SUPPORT</a:t>
            </a:r>
          </a:p>
        </p:txBody>
      </p:sp>
      <p:cxnSp>
        <p:nvCxnSpPr>
          <p:cNvPr id="4" name="Straight Connector 3">
            <a:extLst>
              <a:ext uri="{FF2B5EF4-FFF2-40B4-BE49-F238E27FC236}">
                <a16:creationId xmlns:a16="http://schemas.microsoft.com/office/drawing/2014/main" id="{FA8BFFBC-7712-8B41-6416-E6DAE0F9BBA1}"/>
              </a:ext>
            </a:extLst>
          </p:cNvPr>
          <p:cNvCxnSpPr>
            <a:cxnSpLocks/>
          </p:cNvCxnSpPr>
          <p:nvPr/>
        </p:nvCxnSpPr>
        <p:spPr>
          <a:xfrm flipH="1">
            <a:off x="3283903" y="4698739"/>
            <a:ext cx="5624190" cy="0"/>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B23EE76-9AAE-1A36-28DB-C646F0B37378}"/>
              </a:ext>
            </a:extLst>
          </p:cNvPr>
          <p:cNvCxnSpPr>
            <a:cxnSpLocks/>
          </p:cNvCxnSpPr>
          <p:nvPr/>
        </p:nvCxnSpPr>
        <p:spPr>
          <a:xfrm>
            <a:off x="34147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CBD0BD-339C-87D2-34A3-2F6F5A4F1D80}"/>
              </a:ext>
            </a:extLst>
          </p:cNvPr>
          <p:cNvCxnSpPr>
            <a:cxnSpLocks/>
          </p:cNvCxnSpPr>
          <p:nvPr/>
        </p:nvCxnSpPr>
        <p:spPr>
          <a:xfrm>
            <a:off x="8786813" y="4548720"/>
            <a:ext cx="0" cy="300037"/>
          </a:xfrm>
          <a:prstGeom prst="line">
            <a:avLst/>
          </a:prstGeom>
          <a:ln w="22225">
            <a:solidFill>
              <a:srgbClr val="FFCD1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4C53FCA-E9F8-A60F-6AA0-30FC5E520AA9}"/>
              </a:ext>
            </a:extLst>
          </p:cNvPr>
          <p:cNvSpPr/>
          <p:nvPr/>
        </p:nvSpPr>
        <p:spPr>
          <a:xfrm>
            <a:off x="5981880" y="4538325"/>
            <a:ext cx="310432" cy="310432"/>
          </a:xfrm>
          <a:prstGeom prst="ellipse">
            <a:avLst/>
          </a:prstGeom>
          <a:noFill/>
          <a:ln w="15875">
            <a:solidFill>
              <a:srgbClr val="FFCD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24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008654" y="1804434"/>
            <a:ext cx="10058400" cy="835756"/>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Le centre d'aide mis à jour offre un contenu en libre-service robuste en plus de plusieurs canaux de contact préférés pour engager un membre de l'équipe d'assistance client en direct. L'accès est possible depuis les sites de Cat Corp et des concessionnaires qui ont intégré le service après-vente à la clientèle Cat. Voici quelques-unes des principales fonctionnalités du Centre d'aide :</a:t>
            </a:r>
            <a:endParaRPr kumimoji="0" lang="en-US"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0630068"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CENTRE D'AIDE</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bject 6">
            <a:extLst>
              <a:ext uri="{FF2B5EF4-FFF2-40B4-BE49-F238E27FC236}">
                <a16:creationId xmlns:a16="http://schemas.microsoft.com/office/drawing/2014/main" id="{0D8AF46A-67CD-7E5A-C8CA-BBE9613D939F}"/>
              </a:ext>
            </a:extLst>
          </p:cNvPr>
          <p:cNvSpPr txBox="1"/>
          <p:nvPr/>
        </p:nvSpPr>
        <p:spPr>
          <a:xfrm>
            <a:off x="1408420" y="2893466"/>
            <a:ext cx="5029200" cy="26944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Recherchez des FAQ ou accédez directement à la page FAQ.</a:t>
            </a:r>
            <a:endParaRPr kumimoji="0" lang="en-US" sz="1600"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6" name="Oval 5">
            <a:extLst>
              <a:ext uri="{FF2B5EF4-FFF2-40B4-BE49-F238E27FC236}">
                <a16:creationId xmlns:a16="http://schemas.microsoft.com/office/drawing/2014/main" id="{9305C28E-3EA4-1C53-39DE-38F63FF35658}"/>
              </a:ext>
            </a:extLst>
          </p:cNvPr>
          <p:cNvSpPr/>
          <p:nvPr/>
        </p:nvSpPr>
        <p:spPr>
          <a:xfrm>
            <a:off x="771985" y="283942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E19914F4-A36C-880E-FBC4-067C4C7DE2EA}"/>
              </a:ext>
            </a:extLst>
          </p:cNvPr>
          <p:cNvSpPr txBox="1"/>
          <p:nvPr/>
        </p:nvSpPr>
        <p:spPr>
          <a:xfrm>
            <a:off x="1408421" y="3491610"/>
            <a:ext cx="5029200" cy="26944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Parcourez parts.cat.com tutoriels vidéo.</a:t>
            </a:r>
            <a:endParaRPr kumimoji="0" lang="en-US" sz="16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6573122C-9361-7CA7-DD9B-A2B80B342E51}"/>
              </a:ext>
            </a:extLst>
          </p:cNvPr>
          <p:cNvSpPr/>
          <p:nvPr/>
        </p:nvSpPr>
        <p:spPr>
          <a:xfrm>
            <a:off x="771985" y="343756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5" name="Oval 14">
            <a:extLst>
              <a:ext uri="{FF2B5EF4-FFF2-40B4-BE49-F238E27FC236}">
                <a16:creationId xmlns:a16="http://schemas.microsoft.com/office/drawing/2014/main" id="{9E30B71C-7BFF-354F-2986-982F54EF93B9}"/>
              </a:ext>
            </a:extLst>
          </p:cNvPr>
          <p:cNvSpPr/>
          <p:nvPr/>
        </p:nvSpPr>
        <p:spPr>
          <a:xfrm>
            <a:off x="766607" y="402315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16" name="object 6">
            <a:extLst>
              <a:ext uri="{FF2B5EF4-FFF2-40B4-BE49-F238E27FC236}">
                <a16:creationId xmlns:a16="http://schemas.microsoft.com/office/drawing/2014/main" id="{D0C5CE94-ED0A-D2F4-6915-98D78A43DAAA}"/>
              </a:ext>
            </a:extLst>
          </p:cNvPr>
          <p:cNvSpPr txBox="1"/>
          <p:nvPr/>
        </p:nvSpPr>
        <p:spPr>
          <a:xfrm>
            <a:off x="1410786" y="4053164"/>
            <a:ext cx="5029200" cy="269447"/>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Questions les plus fréquemment posées par les utilisateurs.</a:t>
            </a:r>
            <a:endParaRPr kumimoji="0" lang="en-US" sz="16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7" name="Oval 16">
            <a:extLst>
              <a:ext uri="{FF2B5EF4-FFF2-40B4-BE49-F238E27FC236}">
                <a16:creationId xmlns:a16="http://schemas.microsoft.com/office/drawing/2014/main" id="{BAF742B7-960D-45FF-B479-DE2698DB6BE8}"/>
              </a:ext>
            </a:extLst>
          </p:cNvPr>
          <p:cNvSpPr/>
          <p:nvPr/>
        </p:nvSpPr>
        <p:spPr>
          <a:xfrm>
            <a:off x="766607" y="4627936"/>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grpSp>
        <p:nvGrpSpPr>
          <p:cNvPr id="21" name="Group 20">
            <a:extLst>
              <a:ext uri="{FF2B5EF4-FFF2-40B4-BE49-F238E27FC236}">
                <a16:creationId xmlns:a16="http://schemas.microsoft.com/office/drawing/2014/main" id="{056AC7A4-C9F4-65FA-55AA-DC54AEF9EFFD}"/>
              </a:ext>
            </a:extLst>
          </p:cNvPr>
          <p:cNvGrpSpPr/>
          <p:nvPr/>
        </p:nvGrpSpPr>
        <p:grpSpPr>
          <a:xfrm>
            <a:off x="6727993" y="2757213"/>
            <a:ext cx="4902970" cy="3460477"/>
            <a:chOff x="6727993" y="2851483"/>
            <a:chExt cx="4902970" cy="3460477"/>
          </a:xfrm>
          <a:effectLst>
            <a:outerShdw blurRad="50800" dist="38100" dir="5400000" algn="t" rotWithShape="0">
              <a:prstClr val="black">
                <a:alpha val="40000"/>
              </a:prstClr>
            </a:outerShdw>
          </a:effectLst>
        </p:grpSpPr>
        <p:pic>
          <p:nvPicPr>
            <p:cNvPr id="10" name="Picture 9">
              <a:extLst>
                <a:ext uri="{FF2B5EF4-FFF2-40B4-BE49-F238E27FC236}">
                  <a16:creationId xmlns:a16="http://schemas.microsoft.com/office/drawing/2014/main" id="{A4D1D26F-8F24-A33A-1676-D7F08A47077B}"/>
                </a:ext>
              </a:extLst>
            </p:cNvPr>
            <p:cNvPicPr>
              <a:picLocks noChangeAspect="1"/>
            </p:cNvPicPr>
            <p:nvPr/>
          </p:nvPicPr>
          <p:blipFill>
            <a:blip r:embed="rId4"/>
            <a:stretch>
              <a:fillRect/>
            </a:stretch>
          </p:blipFill>
          <p:spPr>
            <a:xfrm>
              <a:off x="6733373" y="2851483"/>
              <a:ext cx="4897590" cy="3274997"/>
            </a:xfrm>
            <a:prstGeom prst="rect">
              <a:avLst/>
            </a:prstGeom>
            <a:ln>
              <a:noFill/>
            </a:ln>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5C46FAD3-1A38-A5EA-C01D-F97B5B591263}"/>
                </a:ext>
              </a:extLst>
            </p:cNvPr>
            <p:cNvPicPr>
              <a:picLocks noChangeAspect="1"/>
            </p:cNvPicPr>
            <p:nvPr/>
          </p:nvPicPr>
          <p:blipFill>
            <a:blip r:embed="rId5"/>
            <a:stretch>
              <a:fillRect/>
            </a:stretch>
          </p:blipFill>
          <p:spPr>
            <a:xfrm>
              <a:off x="6727993" y="6089794"/>
              <a:ext cx="4902969" cy="222166"/>
            </a:xfrm>
            <a:prstGeom prst="rect">
              <a:avLst/>
            </a:prstGeom>
            <a:ln>
              <a:noFill/>
            </a:ln>
          </p:spPr>
        </p:pic>
      </p:grpSp>
      <p:sp>
        <p:nvSpPr>
          <p:cNvPr id="32" name="object 6">
            <a:extLst>
              <a:ext uri="{FF2B5EF4-FFF2-40B4-BE49-F238E27FC236}">
                <a16:creationId xmlns:a16="http://schemas.microsoft.com/office/drawing/2014/main" id="{6FE4ED9D-F952-4F06-AD55-B1246075FCA5}"/>
              </a:ext>
            </a:extLst>
          </p:cNvPr>
          <p:cNvSpPr txBox="1"/>
          <p:nvPr/>
        </p:nvSpPr>
        <p:spPr>
          <a:xfrm>
            <a:off x="1410786" y="4612901"/>
            <a:ext cx="5029200" cy="835756"/>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16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Plusieurs canaux de contact permettent aux utilisateurs d'accéder à l'assistance en direct des agents 24 heures sur 24 et 7 jours sur 7, comme le chat, le téléphone ou le formulaire Web.</a:t>
            </a:r>
            <a:endParaRPr kumimoji="0" lang="en-US" sz="16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pic>
        <p:nvPicPr>
          <p:cNvPr id="14" name="Picture 13">
            <a:hlinkClick r:id="rId6" action="ppaction://hlinksldjump"/>
            <a:extLst>
              <a:ext uri="{FF2B5EF4-FFF2-40B4-BE49-F238E27FC236}">
                <a16:creationId xmlns:a16="http://schemas.microsoft.com/office/drawing/2014/main" id="{5A2ECA9B-2452-E5C6-4A74-5C09029A2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37" name="Oval 36">
            <a:extLst>
              <a:ext uri="{FF2B5EF4-FFF2-40B4-BE49-F238E27FC236}">
                <a16:creationId xmlns:a16="http://schemas.microsoft.com/office/drawing/2014/main" id="{5C39233D-EE71-3BCA-C4F9-94278F0048CE}"/>
              </a:ext>
            </a:extLst>
          </p:cNvPr>
          <p:cNvSpPr/>
          <p:nvPr/>
        </p:nvSpPr>
        <p:spPr>
          <a:xfrm>
            <a:off x="7398538" y="3265789"/>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8" name="Oval 37">
            <a:extLst>
              <a:ext uri="{FF2B5EF4-FFF2-40B4-BE49-F238E27FC236}">
                <a16:creationId xmlns:a16="http://schemas.microsoft.com/office/drawing/2014/main" id="{A1971A98-14F8-1312-FC5E-79294755DE57}"/>
              </a:ext>
            </a:extLst>
          </p:cNvPr>
          <p:cNvSpPr/>
          <p:nvPr/>
        </p:nvSpPr>
        <p:spPr>
          <a:xfrm>
            <a:off x="9402559" y="40443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42" name="Oval 41">
            <a:extLst>
              <a:ext uri="{FF2B5EF4-FFF2-40B4-BE49-F238E27FC236}">
                <a16:creationId xmlns:a16="http://schemas.microsoft.com/office/drawing/2014/main" id="{13F595EB-9F47-72D1-6982-9188B7EBB7CA}"/>
              </a:ext>
            </a:extLst>
          </p:cNvPr>
          <p:cNvSpPr/>
          <p:nvPr/>
        </p:nvSpPr>
        <p:spPr>
          <a:xfrm>
            <a:off x="7593763" y="40443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44" name="Oval 43">
            <a:extLst>
              <a:ext uri="{FF2B5EF4-FFF2-40B4-BE49-F238E27FC236}">
                <a16:creationId xmlns:a16="http://schemas.microsoft.com/office/drawing/2014/main" id="{05EA65C0-531D-2BD2-5855-9662DEBC7507}"/>
              </a:ext>
            </a:extLst>
          </p:cNvPr>
          <p:cNvSpPr/>
          <p:nvPr/>
        </p:nvSpPr>
        <p:spPr>
          <a:xfrm>
            <a:off x="11203046" y="40443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endParaRPr kumimoji="0" lang="en-US"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46" name="Oval 45">
            <a:extLst>
              <a:ext uri="{FF2B5EF4-FFF2-40B4-BE49-F238E27FC236}">
                <a16:creationId xmlns:a16="http://schemas.microsoft.com/office/drawing/2014/main" id="{D3FE8100-5646-F487-94D4-BAE9FC12690E}"/>
              </a:ext>
            </a:extLst>
          </p:cNvPr>
          <p:cNvSpPr/>
          <p:nvPr/>
        </p:nvSpPr>
        <p:spPr>
          <a:xfrm>
            <a:off x="10301613" y="40443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47" name="Oval 46">
            <a:extLst>
              <a:ext uri="{FF2B5EF4-FFF2-40B4-BE49-F238E27FC236}">
                <a16:creationId xmlns:a16="http://schemas.microsoft.com/office/drawing/2014/main" id="{19944A88-09E6-2B41-C22B-A280F8DD5E0C}"/>
              </a:ext>
            </a:extLst>
          </p:cNvPr>
          <p:cNvSpPr/>
          <p:nvPr/>
        </p:nvSpPr>
        <p:spPr>
          <a:xfrm>
            <a:off x="8493943" y="4044386"/>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43" name="Oval 42">
            <a:extLst>
              <a:ext uri="{FF2B5EF4-FFF2-40B4-BE49-F238E27FC236}">
                <a16:creationId xmlns:a16="http://schemas.microsoft.com/office/drawing/2014/main" id="{64D023FE-28DD-1F36-9D4B-C92B05CBEDFE}"/>
              </a:ext>
            </a:extLst>
          </p:cNvPr>
          <p:cNvSpPr/>
          <p:nvPr/>
        </p:nvSpPr>
        <p:spPr>
          <a:xfrm>
            <a:off x="8493943" y="466910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sp>
        <p:nvSpPr>
          <p:cNvPr id="45" name="Oval 44">
            <a:extLst>
              <a:ext uri="{FF2B5EF4-FFF2-40B4-BE49-F238E27FC236}">
                <a16:creationId xmlns:a16="http://schemas.microsoft.com/office/drawing/2014/main" id="{AB1F8C6B-FB0C-3F9C-4BAE-258148F5EE6E}"/>
              </a:ext>
            </a:extLst>
          </p:cNvPr>
          <p:cNvSpPr/>
          <p:nvPr/>
        </p:nvSpPr>
        <p:spPr>
          <a:xfrm>
            <a:off x="11671756" y="5969447"/>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a:t>
            </a:r>
          </a:p>
        </p:txBody>
      </p:sp>
      <p:sp>
        <p:nvSpPr>
          <p:cNvPr id="9" name="Rectangle 8">
            <a:extLst>
              <a:ext uri="{FF2B5EF4-FFF2-40B4-BE49-F238E27FC236}">
                <a16:creationId xmlns:a16="http://schemas.microsoft.com/office/drawing/2014/main" id="{898AFB18-1B4C-6E79-DC65-5374054D2456}"/>
              </a:ext>
            </a:extLst>
          </p:cNvPr>
          <p:cNvSpPr/>
          <p:nvPr/>
        </p:nvSpPr>
        <p:spPr>
          <a:xfrm>
            <a:off x="1539352" y="5724925"/>
            <a:ext cx="4556648" cy="58477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Remarque :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Pour plus d'informations sur le centre d'aide,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8"/>
              </a:rPr>
              <a:t>regardez cette vidéo</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ou </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9"/>
              </a:rPr>
              <a:t>visitez directement le site</a:t>
            </a:r>
            <a:r>
              <a:rPr kumimoji="0" lang="fr" sz="16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a:t>
            </a:r>
          </a:p>
        </p:txBody>
      </p:sp>
      <p:pic>
        <p:nvPicPr>
          <p:cNvPr id="12" name="Graphic 11" descr="Commentaire Ajouter avec remplissage uni">
            <a:extLst>
              <a:ext uri="{FF2B5EF4-FFF2-40B4-BE49-F238E27FC236}">
                <a16:creationId xmlns:a16="http://schemas.microsoft.com/office/drawing/2014/main" id="{BD845EAA-3C83-ABBE-6018-4E28E9CDF8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019" y="5523858"/>
            <a:ext cx="986909" cy="986909"/>
          </a:xfrm>
          <a:prstGeom prst="rect">
            <a:avLst/>
          </a:prstGeom>
        </p:spPr>
      </p:pic>
    </p:spTree>
    <p:extLst>
      <p:ext uri="{BB962C8B-B14F-4D97-AF65-F5344CB8AC3E}">
        <p14:creationId xmlns:p14="http://schemas.microsoft.com/office/powerpoint/2010/main" val="30213443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306670"/>
            <a:ext cx="4572000" cy="1042864"/>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Sur la page d'accueil, cliquez sur le concessionnaire chez qui vous magasinez en haut pour consulter ses coordonnées locales.</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9285720"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CONTACTER UN CONCESSIONNAIRE</a:t>
            </a: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252628"/>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3720606"/>
            <a:ext cx="4572000" cy="688921"/>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sz="2000"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Affichez les différents points d'assistance sous Assistance concessionnaire local.</a:t>
            </a:r>
            <a:endParaRPr kumimoji="0" lang="en-US" sz="2000"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666564"/>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pic>
        <p:nvPicPr>
          <p:cNvPr id="3" name="Picture 2">
            <a:hlinkClick r:id="rId4" action="ppaction://hlinksldjump"/>
            <a:extLst>
              <a:ext uri="{FF2B5EF4-FFF2-40B4-BE49-F238E27FC236}">
                <a16:creationId xmlns:a16="http://schemas.microsoft.com/office/drawing/2014/main" id="{E0912A86-E2BE-3C31-4177-57512185B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pic>
        <p:nvPicPr>
          <p:cNvPr id="14" name="Picture 13" descr="Une capture d'écran d'ordinateur d'un site Web&#10;&#10;Description générée automatiquement">
            <a:extLst>
              <a:ext uri="{FF2B5EF4-FFF2-40B4-BE49-F238E27FC236}">
                <a16:creationId xmlns:a16="http://schemas.microsoft.com/office/drawing/2014/main" id="{8D2FB81C-13F2-C1DF-5770-1A8531F6F79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16023" y="2129371"/>
            <a:ext cx="6408218" cy="3845338"/>
          </a:xfrm>
          <a:prstGeom prst="rect">
            <a:avLst/>
          </a:prstGeom>
        </p:spPr>
      </p:pic>
      <p:pic>
        <p:nvPicPr>
          <p:cNvPr id="38" name="Picture 37">
            <a:extLst>
              <a:ext uri="{FF2B5EF4-FFF2-40B4-BE49-F238E27FC236}">
                <a16:creationId xmlns:a16="http://schemas.microsoft.com/office/drawing/2014/main" id="{E1D05AB2-C4B3-E1C3-A757-9C4F92FE5EDF}"/>
              </a:ext>
            </a:extLst>
          </p:cNvPr>
          <p:cNvPicPr>
            <a:picLocks noChangeAspect="1"/>
          </p:cNvPicPr>
          <p:nvPr/>
        </p:nvPicPr>
        <p:blipFill>
          <a:blip r:embed="rId7"/>
          <a:srcRect l="6364" r="9980"/>
          <a:stretch/>
        </p:blipFill>
        <p:spPr>
          <a:xfrm>
            <a:off x="6693144" y="2534473"/>
            <a:ext cx="4633313" cy="2898648"/>
          </a:xfrm>
          <a:prstGeom prst="rect">
            <a:avLst/>
          </a:prstGeom>
        </p:spPr>
      </p:pic>
      <p:sp>
        <p:nvSpPr>
          <p:cNvPr id="39" name="Rectangle 38">
            <a:extLst>
              <a:ext uri="{FF2B5EF4-FFF2-40B4-BE49-F238E27FC236}">
                <a16:creationId xmlns:a16="http://schemas.microsoft.com/office/drawing/2014/main" id="{149966B3-F87A-9781-DC9E-92B7C2E0F7CF}"/>
              </a:ext>
            </a:extLst>
          </p:cNvPr>
          <p:cNvSpPr/>
          <p:nvPr/>
        </p:nvSpPr>
        <p:spPr>
          <a:xfrm>
            <a:off x="9432758" y="2606225"/>
            <a:ext cx="616176" cy="1338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apture d'écran d'un téléphone&#10;&#10;Description générée automatiquement">
            <a:extLst>
              <a:ext uri="{FF2B5EF4-FFF2-40B4-BE49-F238E27FC236}">
                <a16:creationId xmlns:a16="http://schemas.microsoft.com/office/drawing/2014/main" id="{9251E0EE-34FE-750F-1E32-923B98B0339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9892544" y="2534473"/>
            <a:ext cx="1433913" cy="2898648"/>
          </a:xfrm>
          <a:prstGeom prst="rect">
            <a:avLst/>
          </a:prstGeom>
          <a:ln>
            <a:noFill/>
          </a:ln>
          <a:effectLst>
            <a:outerShdw blurRad="50800" dist="38100" dir="5400000" algn="t" rotWithShape="0">
              <a:prstClr val="black">
                <a:alpha val="40000"/>
              </a:prstClr>
            </a:outerShdw>
          </a:effectLst>
        </p:spPr>
      </p:pic>
      <p:sp>
        <p:nvSpPr>
          <p:cNvPr id="30" name="Oval 29">
            <a:extLst>
              <a:ext uri="{FF2B5EF4-FFF2-40B4-BE49-F238E27FC236}">
                <a16:creationId xmlns:a16="http://schemas.microsoft.com/office/drawing/2014/main" id="{CE9AFDC9-603A-9FAD-F109-74BE9EC67F79}"/>
              </a:ext>
            </a:extLst>
          </p:cNvPr>
          <p:cNvSpPr/>
          <p:nvPr/>
        </p:nvSpPr>
        <p:spPr>
          <a:xfrm>
            <a:off x="9061891" y="252504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31" name="Oval 30">
            <a:extLst>
              <a:ext uri="{FF2B5EF4-FFF2-40B4-BE49-F238E27FC236}">
                <a16:creationId xmlns:a16="http://schemas.microsoft.com/office/drawing/2014/main" id="{015239D7-7BE1-1ABA-4F30-7AD01BAA6FD0}"/>
              </a:ext>
            </a:extLst>
          </p:cNvPr>
          <p:cNvSpPr/>
          <p:nvPr/>
        </p:nvSpPr>
        <p:spPr>
          <a:xfrm>
            <a:off x="10621984" y="3969844"/>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5" name="Rectangle 14">
            <a:extLst>
              <a:ext uri="{FF2B5EF4-FFF2-40B4-BE49-F238E27FC236}">
                <a16:creationId xmlns:a16="http://schemas.microsoft.com/office/drawing/2014/main" id="{0EAD0C7E-1A53-0D8D-DDF8-D37A98F925B4}"/>
              </a:ext>
            </a:extLst>
          </p:cNvPr>
          <p:cNvSpPr/>
          <p:nvPr/>
        </p:nvSpPr>
        <p:spPr>
          <a:xfrm>
            <a:off x="8686601" y="5456923"/>
            <a:ext cx="667062" cy="67448"/>
          </a:xfrm>
          <a:prstGeom prst="rect">
            <a:avLst/>
          </a:prstGeom>
          <a:solidFill>
            <a:srgbClr val="1414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E6B6944-2733-61F7-FE94-BB941147AE20}"/>
              </a:ext>
            </a:extLst>
          </p:cNvPr>
          <p:cNvPicPr>
            <a:picLocks noChangeAspect="1"/>
          </p:cNvPicPr>
          <p:nvPr/>
        </p:nvPicPr>
        <p:blipFill>
          <a:blip r:embed="rId9"/>
          <a:stretch>
            <a:fillRect/>
          </a:stretch>
        </p:blipFill>
        <p:spPr>
          <a:xfrm>
            <a:off x="9940692" y="3413557"/>
            <a:ext cx="406856" cy="103675"/>
          </a:xfrm>
          <a:prstGeom prst="rect">
            <a:avLst/>
          </a:prstGeom>
        </p:spPr>
      </p:pic>
    </p:spTree>
    <p:extLst>
      <p:ext uri="{BB962C8B-B14F-4D97-AF65-F5344CB8AC3E}">
        <p14:creationId xmlns:p14="http://schemas.microsoft.com/office/powerpoint/2010/main" val="2792986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3EA41B-4B87-8C8E-F274-2974E5E2515D}"/>
              </a:ext>
            </a:extLst>
          </p:cNvPr>
          <p:cNvPicPr>
            <a:picLocks noChangeAspect="1"/>
          </p:cNvPicPr>
          <p:nvPr/>
        </p:nvPicPr>
        <p:blipFill>
          <a:blip r:embed="rId3"/>
          <a:stretch>
            <a:fillRect/>
          </a:stretch>
        </p:blipFill>
        <p:spPr>
          <a:xfrm>
            <a:off x="771985" y="5084712"/>
            <a:ext cx="5824836" cy="740119"/>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bject 6">
            <a:extLst>
              <a:ext uri="{FF2B5EF4-FFF2-40B4-BE49-F238E27FC236}">
                <a16:creationId xmlns:a16="http://schemas.microsoft.com/office/drawing/2014/main" id="{13514711-108A-62A2-2881-A821F1EDAD61}"/>
              </a:ext>
            </a:extLst>
          </p:cNvPr>
          <p:cNvSpPr txBox="1"/>
          <p:nvPr/>
        </p:nvSpPr>
        <p:spPr>
          <a:xfrm>
            <a:off x="1408421" y="2447739"/>
            <a:ext cx="4511116" cy="1257858"/>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Si vous vous déconnectez de votre compte, mais que vous aviez des articles dans le panier, ces articles seront toujours dans le panier la prochaine fois que vous vous connecterez.</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CONSEILS POUR PARTS.CAT.COM</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5468C8A-21C8-F19A-541F-2C88223584B4}"/>
              </a:ext>
            </a:extLst>
          </p:cNvPr>
          <p:cNvSpPr/>
          <p:nvPr/>
        </p:nvSpPr>
        <p:spPr>
          <a:xfrm>
            <a:off x="771985" y="2393697"/>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sp>
        <p:nvSpPr>
          <p:cNvPr id="7" name="object 6">
            <a:extLst>
              <a:ext uri="{FF2B5EF4-FFF2-40B4-BE49-F238E27FC236}">
                <a16:creationId xmlns:a16="http://schemas.microsoft.com/office/drawing/2014/main" id="{C30BA871-45F8-1F6D-501C-3FC20B217DFE}"/>
              </a:ext>
            </a:extLst>
          </p:cNvPr>
          <p:cNvSpPr txBox="1"/>
          <p:nvPr/>
        </p:nvSpPr>
        <p:spPr>
          <a:xfrm>
            <a:off x="1408421" y="3873595"/>
            <a:ext cx="4414863"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a:ln>
                  <a:noFill/>
                </a:ln>
                <a:solidFill>
                  <a:prstClr val="black"/>
                </a:solidFill>
                <a:effectLst/>
                <a:uLnTx/>
                <a:uFillTx/>
                <a:latin typeface="Univers Condensed Light" panose="020B0306020202040204" pitchFamily="34" charset="0"/>
                <a:ea typeface="+mn-ea"/>
                <a:cs typeface="+mn-cs"/>
              </a:rPr>
              <a:t>Vous pouvez modifier la langue du site dans le pied de page de n'importe quelle page de parts.cat.com :</a:t>
            </a:r>
            <a:endParaRPr kumimoji="0" lang="en-US" b="0" i="0" u="none" strike="noStrike" kern="1200" cap="none" spc="0" normalizeH="0" baseline="0" noProof="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8" name="Oval 7">
            <a:extLst>
              <a:ext uri="{FF2B5EF4-FFF2-40B4-BE49-F238E27FC236}">
                <a16:creationId xmlns:a16="http://schemas.microsoft.com/office/drawing/2014/main" id="{3077340F-91F7-A04E-A20C-023587B68ADB}"/>
              </a:ext>
            </a:extLst>
          </p:cNvPr>
          <p:cNvSpPr/>
          <p:nvPr/>
        </p:nvSpPr>
        <p:spPr>
          <a:xfrm>
            <a:off x="771985" y="381955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
        <p:nvSpPr>
          <p:cNvPr id="18" name="object 6">
            <a:extLst>
              <a:ext uri="{FF2B5EF4-FFF2-40B4-BE49-F238E27FC236}">
                <a16:creationId xmlns:a16="http://schemas.microsoft.com/office/drawing/2014/main" id="{9D0E45F3-4928-5AFB-D4C3-795BEA99A438}"/>
              </a:ext>
            </a:extLst>
          </p:cNvPr>
          <p:cNvSpPr txBox="1"/>
          <p:nvPr/>
        </p:nvSpPr>
        <p:spPr>
          <a:xfrm>
            <a:off x="6943530" y="2393697"/>
            <a:ext cx="4476485" cy="316915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Ce bouton (       ) situé dans l'angle supérieur droit de la page d'accueil vous redirigera vers d'autres sites Web utiles de Caterpillar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Cat.com (« Explorer les produits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Shop.cat.com (« Acheter en ligne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Cat Used (« Trouver des produits d'occasion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Cat Rental Store (« Location de produits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VisionLink™ (« Gérer mon équipement »)</a:t>
            </a:r>
          </a:p>
          <a:p>
            <a:pPr marL="461963" marR="0" lvl="0" indent="-236538" algn="l" defTabSz="914400" rtl="0" eaLnBrk="1" fontAlgn="auto" latinLnBrk="0" hangingPunct="1">
              <a:lnSpc>
                <a:spcPct val="115000"/>
              </a:lnSpc>
              <a:spcBef>
                <a:spcPts val="0"/>
              </a:spcBef>
              <a:spcAft>
                <a:spcPts val="0"/>
              </a:spcAft>
              <a:buClr>
                <a:prstClr val="black"/>
              </a:buClr>
              <a:buSzPts val="1100"/>
              <a:buFont typeface="Wingdings" panose="05000000000000000000" pitchFamily="2" charset="2"/>
              <a:buChar char="§"/>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rPr>
              <a:t>Cat Financial (« Voir les solutions de financement »)</a:t>
            </a:r>
          </a:p>
        </p:txBody>
      </p:sp>
      <p:sp>
        <p:nvSpPr>
          <p:cNvPr id="19" name="Oval 18">
            <a:extLst>
              <a:ext uri="{FF2B5EF4-FFF2-40B4-BE49-F238E27FC236}">
                <a16:creationId xmlns:a16="http://schemas.microsoft.com/office/drawing/2014/main" id="{4D3D87C2-79F5-C29A-9DBF-763CF9574C1A}"/>
              </a:ext>
            </a:extLst>
          </p:cNvPr>
          <p:cNvSpPr/>
          <p:nvPr/>
        </p:nvSpPr>
        <p:spPr>
          <a:xfrm>
            <a:off x="6307094" y="2339655"/>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3</a:t>
            </a:r>
          </a:p>
        </p:txBody>
      </p:sp>
      <p:pic>
        <p:nvPicPr>
          <p:cNvPr id="20" name="Picture 19">
            <a:extLst>
              <a:ext uri="{FF2B5EF4-FFF2-40B4-BE49-F238E27FC236}">
                <a16:creationId xmlns:a16="http://schemas.microsoft.com/office/drawing/2014/main" id="{F7F57F07-70A9-B378-18D8-6B16331DEDD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5872"/>
          <a:stretch/>
        </p:blipFill>
        <p:spPr>
          <a:xfrm>
            <a:off x="7924849" y="2429616"/>
            <a:ext cx="273377" cy="282803"/>
          </a:xfrm>
          <a:prstGeom prst="rect">
            <a:avLst/>
          </a:prstGeom>
        </p:spPr>
      </p:pic>
      <p:pic>
        <p:nvPicPr>
          <p:cNvPr id="14" name="Picture 13">
            <a:hlinkClick r:id="rId6" action="ppaction://hlinksldjump"/>
            <a:extLst>
              <a:ext uri="{FF2B5EF4-FFF2-40B4-BE49-F238E27FC236}">
                <a16:creationId xmlns:a16="http://schemas.microsoft.com/office/drawing/2014/main" id="{EAACCAB3-658E-B290-4F36-D0B854E02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5" name="Oval 24">
            <a:extLst>
              <a:ext uri="{FF2B5EF4-FFF2-40B4-BE49-F238E27FC236}">
                <a16:creationId xmlns:a16="http://schemas.microsoft.com/office/drawing/2014/main" id="{5AEECB75-054D-E505-AC4E-F70015DEFA48}"/>
              </a:ext>
            </a:extLst>
          </p:cNvPr>
          <p:cNvSpPr/>
          <p:nvPr/>
        </p:nvSpPr>
        <p:spPr>
          <a:xfrm>
            <a:off x="6466185" y="4952230"/>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24218053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34753E-7716-CA8F-6F84-666BE7C425E3}"/>
              </a:ext>
            </a:extLst>
          </p:cNvPr>
          <p:cNvPicPr>
            <a:picLocks noChangeAspect="1"/>
          </p:cNvPicPr>
          <p:nvPr/>
        </p:nvPicPr>
        <p:blipFill>
          <a:blip r:embed="rId3"/>
          <a:stretch>
            <a:fillRect/>
          </a:stretch>
        </p:blipFill>
        <p:spPr>
          <a:xfrm>
            <a:off x="2330646" y="3556792"/>
            <a:ext cx="7560040" cy="2331720"/>
          </a:xfrm>
          <a:prstGeom prst="rect">
            <a:avLst/>
          </a:prstGeom>
          <a:effectLst>
            <a:outerShdw blurRad="50800" dist="38100" dir="5400000" algn="t" rotWithShape="0">
              <a:prstClr val="black">
                <a:alpha val="40000"/>
              </a:prstClr>
            </a:outerShdw>
          </a:effectLst>
        </p:spPr>
      </p:pic>
      <p:cxnSp>
        <p:nvCxnSpPr>
          <p:cNvPr id="2" name="Straight Connector 1">
            <a:extLst>
              <a:ext uri="{FF2B5EF4-FFF2-40B4-BE49-F238E27FC236}">
                <a16:creationId xmlns:a16="http://schemas.microsoft.com/office/drawing/2014/main" id="{B80FC1B5-12B6-C591-174A-3CAA463C2640}"/>
              </a:ext>
            </a:extLst>
          </p:cNvPr>
          <p:cNvCxnSpPr>
            <a:cxnSpLocks/>
          </p:cNvCxnSpPr>
          <p:nvPr/>
        </p:nvCxnSpPr>
        <p:spPr>
          <a:xfrm>
            <a:off x="1008655" y="1673105"/>
            <a:ext cx="5364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bject 5">
            <a:extLst>
              <a:ext uri="{FF2B5EF4-FFF2-40B4-BE49-F238E27FC236}">
                <a16:creationId xmlns:a16="http://schemas.microsoft.com/office/drawing/2014/main" id="{5E036BA7-9EFB-1D22-E753-CD4E4B694661}"/>
              </a:ext>
            </a:extLst>
          </p:cNvPr>
          <p:cNvSpPr txBox="1">
            <a:spLocks/>
          </p:cNvSpPr>
          <p:nvPr/>
        </p:nvSpPr>
        <p:spPr>
          <a:xfrm>
            <a:off x="1008654" y="793794"/>
            <a:ext cx="11183303" cy="746830"/>
          </a:xfrm>
          <a:prstGeom prst="rect">
            <a:avLst/>
          </a:prstGeom>
        </p:spPr>
        <p:txBody>
          <a:bodyPr vert="horz" wrap="square" lIns="0" tIns="8087" rIns="0" bIns="0" rtlCol="0">
            <a:spAutoFit/>
          </a:bodyPr>
          <a:lstStyle>
            <a:lvl1pPr>
              <a:defRPr sz="6700" b="0" i="0">
                <a:solidFill>
                  <a:schemeClr val="bg1"/>
                </a:solidFill>
                <a:latin typeface="Knockout"/>
                <a:ea typeface="+mj-ea"/>
                <a:cs typeface="Knockout"/>
              </a:defRPr>
            </a:lvl1p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fr" sz="4800" b="1" i="0" u="none" strike="noStrike" kern="1200" cap="none" spc="0" normalizeH="0" baseline="0" noProof="0">
                <a:ln>
                  <a:noFill/>
                </a:ln>
                <a:solidFill>
                  <a:prstClr val="black"/>
                </a:solidFill>
                <a:effectLst/>
                <a:uLnTx/>
                <a:uFillTx/>
                <a:latin typeface="Univers Condensed" panose="020B0506020202050204" pitchFamily="34" charset="0"/>
                <a:ea typeface="+mj-ea"/>
              </a:rPr>
              <a:t>RESSOURCES DISPONIBLES</a:t>
            </a:r>
            <a:endParaRPr kumimoji="0" lang="en-US" sz="4800" b="0" i="0" u="none" strike="noStrike" kern="1200" cap="none" spc="0" normalizeH="0" baseline="0" noProof="0">
              <a:ln>
                <a:noFill/>
              </a:ln>
              <a:solidFill>
                <a:prstClr val="black"/>
              </a:solidFill>
              <a:effectLst/>
              <a:uLnTx/>
              <a:uFillTx/>
              <a:latin typeface="Univers Condensed" panose="020B0506020202050204" pitchFamily="34" charset="0"/>
              <a:ea typeface="+mj-ea"/>
            </a:endParaRPr>
          </a:p>
        </p:txBody>
      </p:sp>
      <p:pic>
        <p:nvPicPr>
          <p:cNvPr id="13" name="Picture 12">
            <a:extLst>
              <a:ext uri="{FF2B5EF4-FFF2-40B4-BE49-F238E27FC236}">
                <a16:creationId xmlns:a16="http://schemas.microsoft.com/office/drawing/2014/main" id="{F8FFD90E-9617-55A5-7F35-5F0CAF7274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2562" y="1875656"/>
            <a:ext cx="402612" cy="3106689"/>
          </a:xfrm>
          <a:prstGeom prst="rect">
            <a:avLst/>
          </a:prstGeom>
        </p:spPr>
      </p:pic>
      <p:cxnSp>
        <p:nvCxnSpPr>
          <p:cNvPr id="5" name="Straight Connector 4">
            <a:extLst>
              <a:ext uri="{FF2B5EF4-FFF2-40B4-BE49-F238E27FC236}">
                <a16:creationId xmlns:a16="http://schemas.microsoft.com/office/drawing/2014/main" id="{C99BA6E0-2383-66D1-1005-CF7723CB377A}"/>
              </a:ext>
            </a:extLst>
          </p:cNvPr>
          <p:cNvCxnSpPr>
            <a:cxnSpLocks/>
          </p:cNvCxnSpPr>
          <p:nvPr/>
        </p:nvCxnSpPr>
        <p:spPr>
          <a:xfrm flipH="1">
            <a:off x="7181088" y="6432104"/>
            <a:ext cx="50108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65FAE6D-9FF7-3C2A-B39E-B03A6C15A91A}"/>
              </a:ext>
            </a:extLst>
          </p:cNvPr>
          <p:cNvGrpSpPr/>
          <p:nvPr/>
        </p:nvGrpSpPr>
        <p:grpSpPr>
          <a:xfrm>
            <a:off x="771985" y="2250703"/>
            <a:ext cx="4751236" cy="993351"/>
            <a:chOff x="771985" y="2250703"/>
            <a:chExt cx="4751236" cy="993351"/>
          </a:xfrm>
        </p:grpSpPr>
        <p:sp>
          <p:nvSpPr>
            <p:cNvPr id="11" name="object 6">
              <a:extLst>
                <a:ext uri="{FF2B5EF4-FFF2-40B4-BE49-F238E27FC236}">
                  <a16:creationId xmlns:a16="http://schemas.microsoft.com/office/drawing/2014/main" id="{13514711-108A-62A2-2881-A821F1EDAD61}"/>
                </a:ext>
              </a:extLst>
            </p:cNvPr>
            <p:cNvSpPr txBox="1"/>
            <p:nvPr/>
          </p:nvSpPr>
          <p:spPr>
            <a:xfrm>
              <a:off x="1408421" y="2304745"/>
              <a:ext cx="4114800" cy="939309"/>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Visitez </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hlinkClick r:id="rId5"/>
                </a:rPr>
                <a:t>le centre de ressources de Parts.cat.com</a:t>
              </a: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pour obtenir des mises à jour et des didacticiels supplémentaires.</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6" name="Oval 5">
              <a:extLst>
                <a:ext uri="{FF2B5EF4-FFF2-40B4-BE49-F238E27FC236}">
                  <a16:creationId xmlns:a16="http://schemas.microsoft.com/office/drawing/2014/main" id="{C5468C8A-21C8-F19A-541F-2C88223584B4}"/>
                </a:ext>
              </a:extLst>
            </p:cNvPr>
            <p:cNvSpPr/>
            <p:nvPr/>
          </p:nvSpPr>
          <p:spPr>
            <a:xfrm>
              <a:off x="771985" y="2250703"/>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a:t>
              </a:r>
            </a:p>
          </p:txBody>
        </p:sp>
      </p:grpSp>
      <p:grpSp>
        <p:nvGrpSpPr>
          <p:cNvPr id="3" name="Group 2">
            <a:extLst>
              <a:ext uri="{FF2B5EF4-FFF2-40B4-BE49-F238E27FC236}">
                <a16:creationId xmlns:a16="http://schemas.microsoft.com/office/drawing/2014/main" id="{39A1F1BB-F6A3-FC74-E5FE-CE2AC43035B1}"/>
              </a:ext>
            </a:extLst>
          </p:cNvPr>
          <p:cNvGrpSpPr/>
          <p:nvPr/>
        </p:nvGrpSpPr>
        <p:grpSpPr>
          <a:xfrm>
            <a:off x="6032343" y="2250703"/>
            <a:ext cx="4751236" cy="674802"/>
            <a:chOff x="771985" y="3494599"/>
            <a:chExt cx="4751236" cy="674802"/>
          </a:xfrm>
        </p:grpSpPr>
        <p:sp>
          <p:nvSpPr>
            <p:cNvPr id="14" name="object 6">
              <a:extLst>
                <a:ext uri="{FF2B5EF4-FFF2-40B4-BE49-F238E27FC236}">
                  <a16:creationId xmlns:a16="http://schemas.microsoft.com/office/drawing/2014/main" id="{927308D9-50D5-3CDA-16D8-5ADE0F5468B7}"/>
                </a:ext>
              </a:extLst>
            </p:cNvPr>
            <p:cNvSpPr txBox="1"/>
            <p:nvPr/>
          </p:nvSpPr>
          <p:spPr>
            <a:xfrm>
              <a:off x="1408421" y="3548641"/>
              <a:ext cx="4114800" cy="620760"/>
            </a:xfrm>
            <a:prstGeom prst="rect">
              <a:avLst/>
            </a:prstGeom>
          </p:spPr>
          <p:txBody>
            <a:bodyPr vert="horz" wrap="square" lIns="0" tIns="7316" rIns="0" bIns="0" rtlCol="0">
              <a:sp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fr"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Vous trouverez également plus d'informations sur parts.cat.com dans le pied de page du site :</a:t>
              </a:r>
              <a:endParaRPr kumimoji="0" lang="en-US" b="0" i="0" u="none" strike="noStrike" kern="1200" cap="none" spc="0" normalizeH="0" baseline="0" noProof="0" dirty="0">
                <a:ln>
                  <a:noFill/>
                </a:ln>
                <a:solidFill>
                  <a:prstClr val="black"/>
                </a:solidFill>
                <a:effectLst/>
                <a:uLnTx/>
                <a:uFillTx/>
                <a:latin typeface="Univers Condensed Light" panose="020B0306020202040204" pitchFamily="34" charset="0"/>
                <a:ea typeface="Univers 47 Condensed Light" charset="0"/>
                <a:cs typeface="Univers 47 Condensed Light" charset="0"/>
                <a:sym typeface="Arial Narrow"/>
              </a:endParaRPr>
            </a:p>
          </p:txBody>
        </p:sp>
        <p:sp>
          <p:nvSpPr>
            <p:cNvPr id="15" name="Oval 14">
              <a:extLst>
                <a:ext uri="{FF2B5EF4-FFF2-40B4-BE49-F238E27FC236}">
                  <a16:creationId xmlns:a16="http://schemas.microsoft.com/office/drawing/2014/main" id="{D8839AFE-2674-4776-7FE5-CA2D42D72E8C}"/>
                </a:ext>
              </a:extLst>
            </p:cNvPr>
            <p:cNvSpPr/>
            <p:nvPr/>
          </p:nvSpPr>
          <p:spPr>
            <a:xfrm>
              <a:off x="771985" y="3494599"/>
              <a:ext cx="443062" cy="443062"/>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grpSp>
      <p:pic>
        <p:nvPicPr>
          <p:cNvPr id="8" name="Picture 7">
            <a:hlinkClick r:id="rId6" action="ppaction://hlinksldjump"/>
            <a:extLst>
              <a:ext uri="{FF2B5EF4-FFF2-40B4-BE49-F238E27FC236}">
                <a16:creationId xmlns:a16="http://schemas.microsoft.com/office/drawing/2014/main" id="{E608D32B-8282-2972-D956-7A73952BE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8587" y="6432104"/>
            <a:ext cx="1188823" cy="390178"/>
          </a:xfrm>
          <a:prstGeom prst="rect">
            <a:avLst/>
          </a:prstGeom>
        </p:spPr>
      </p:pic>
      <p:sp>
        <p:nvSpPr>
          <p:cNvPr id="25" name="Oval 24">
            <a:extLst>
              <a:ext uri="{FF2B5EF4-FFF2-40B4-BE49-F238E27FC236}">
                <a16:creationId xmlns:a16="http://schemas.microsoft.com/office/drawing/2014/main" id="{5AEECB75-054D-E505-AC4E-F70015DEFA48}"/>
              </a:ext>
            </a:extLst>
          </p:cNvPr>
          <p:cNvSpPr/>
          <p:nvPr/>
        </p:nvSpPr>
        <p:spPr>
          <a:xfrm>
            <a:off x="9728142" y="3436235"/>
            <a:ext cx="274320" cy="274320"/>
          </a:xfrm>
          <a:prstGeom prst="ellipse">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a:t>
            </a:r>
          </a:p>
        </p:txBody>
      </p:sp>
    </p:spTree>
    <p:extLst>
      <p:ext uri="{BB962C8B-B14F-4D97-AF65-F5344CB8AC3E}">
        <p14:creationId xmlns:p14="http://schemas.microsoft.com/office/powerpoint/2010/main" val="22537199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s d'image&#10;&#10;Description générée automatiquement avec un degré de confiance moyen">
            <a:extLst>
              <a:ext uri="{FF2B5EF4-FFF2-40B4-BE49-F238E27FC236}">
                <a16:creationId xmlns:a16="http://schemas.microsoft.com/office/drawing/2014/main" id="{1E5B69AD-8DD3-4778-2AE1-FD355133819A}"/>
              </a:ext>
            </a:extLst>
          </p:cNvPr>
          <p:cNvPicPr>
            <a:picLocks noChangeAspect="1"/>
          </p:cNvPicPr>
          <p:nvPr/>
        </p:nvPicPr>
        <p:blipFill rotWithShape="1">
          <a:blip r:embed="rId3"/>
          <a:srcRect l="14820" t="4743" r="14316" b="27961"/>
          <a:stretch/>
        </p:blipFill>
        <p:spPr>
          <a:xfrm>
            <a:off x="0" y="0"/>
            <a:ext cx="12192000" cy="6858000"/>
          </a:xfrm>
          <a:prstGeom prst="rect">
            <a:avLst/>
          </a:prstGeom>
        </p:spPr>
      </p:pic>
      <p:sp>
        <p:nvSpPr>
          <p:cNvPr id="6" name="object 3">
            <a:extLst>
              <a:ext uri="{FF2B5EF4-FFF2-40B4-BE49-F238E27FC236}">
                <a16:creationId xmlns:a16="http://schemas.microsoft.com/office/drawing/2014/main" id="{893E5B6B-20C7-A26C-A4FF-117A5CCBF7E3}"/>
              </a:ext>
            </a:extLst>
          </p:cNvPr>
          <p:cNvSpPr txBox="1">
            <a:spLocks/>
          </p:cNvSpPr>
          <p:nvPr/>
        </p:nvSpPr>
        <p:spPr>
          <a:xfrm>
            <a:off x="2987040" y="2686254"/>
            <a:ext cx="6217920" cy="1485493"/>
          </a:xfrm>
          <a:prstGeom prst="rect">
            <a:avLst/>
          </a:prstGeom>
        </p:spPr>
        <p:txBody>
          <a:bodyPr vert="horz" wrap="square" lIns="0" tIns="8087" rIns="0" bIns="0" rtlCol="0" anchor="ctr">
            <a:spAutoFit/>
          </a:bodyPr>
          <a:lstStyle>
            <a:lvl1pPr>
              <a:defRPr sz="6700" b="0" i="0">
                <a:solidFill>
                  <a:schemeClr val="bg1"/>
                </a:solidFill>
                <a:latin typeface="Knockout"/>
                <a:ea typeface="+mj-ea"/>
                <a:cs typeface="Knockout"/>
              </a:defRPr>
            </a:lvl1pPr>
          </a:lstStyle>
          <a:p>
            <a:pPr marL="7701" marR="0" lvl="0" indent="0" algn="ctr" defTabSz="914400" rtl="0" eaLnBrk="1" fontAlgn="auto" latinLnBrk="0" hangingPunct="1">
              <a:lnSpc>
                <a:spcPct val="100000"/>
              </a:lnSpc>
              <a:spcBef>
                <a:spcPts val="3"/>
              </a:spcBef>
              <a:spcAft>
                <a:spcPts val="0"/>
              </a:spcAft>
              <a:buClrTx/>
              <a:buSzTx/>
              <a:buFontTx/>
              <a:buNone/>
              <a:tabLst/>
              <a:defRPr/>
            </a:pPr>
            <a:r>
              <a:rPr kumimoji="0" lang="fr" sz="9600" b="1" i="0" u="none" strike="noStrike" kern="1200" cap="none" spc="0" normalizeH="0" baseline="0" noProof="0">
                <a:ln>
                  <a:noFill/>
                </a:ln>
                <a:solidFill>
                  <a:srgbClr val="010202"/>
                </a:solidFill>
                <a:effectLst/>
                <a:uLnTx/>
                <a:uFillTx/>
                <a:latin typeface="Univers Condensed" panose="020B0506020202050204" pitchFamily="34" charset="0"/>
                <a:ea typeface="+mj-ea"/>
              </a:rPr>
              <a:t>MERCI</a:t>
            </a:r>
            <a:endParaRPr kumimoji="0" lang="en-US" sz="9600" b="1" i="0" u="none" strike="noStrike" kern="1200" cap="none" spc="-7" normalizeH="0" baseline="0" noProof="0">
              <a:ln>
                <a:noFill/>
              </a:ln>
              <a:solidFill>
                <a:srgbClr val="010202"/>
              </a:solidFill>
              <a:effectLst/>
              <a:uLnTx/>
              <a:uFillTx/>
              <a:latin typeface="Univers Condensed" panose="020B0506020202050204" pitchFamily="34" charset="0"/>
              <a:ea typeface="+mj-ea"/>
            </a:endParaRPr>
          </a:p>
        </p:txBody>
      </p:sp>
      <p:sp>
        <p:nvSpPr>
          <p:cNvPr id="4" name="TextBox 3">
            <a:extLst>
              <a:ext uri="{FF2B5EF4-FFF2-40B4-BE49-F238E27FC236}">
                <a16:creationId xmlns:a16="http://schemas.microsoft.com/office/drawing/2014/main" id="{3954E48A-2C15-449C-3D27-BBFDD4680666}"/>
              </a:ext>
            </a:extLst>
          </p:cNvPr>
          <p:cNvSpPr txBox="1"/>
          <p:nvPr/>
        </p:nvSpPr>
        <p:spPr>
          <a:xfrm>
            <a:off x="1850180" y="6422140"/>
            <a:ext cx="8491641"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2025 Caterpillar. Tous droits réservés. CAT, CATERPILLAR, LET’S DO THE WORK, leurs logos respectifs, la couleur « Jaune Caterpillar », les habillages commerciaux « Power Edge » et « Modern </a:t>
            </a:r>
            <a:r>
              <a:rPr kumimoji="0" lang="fr-FR" sz="900" b="0" i="0" u="none" strike="noStrike" kern="1200" cap="none" spc="0" normalizeH="0" baseline="0" noProof="0" dirty="0" err="1">
                <a:ln>
                  <a:noFill/>
                </a:ln>
                <a:solidFill>
                  <a:prstClr val="black"/>
                </a:solidFill>
                <a:effectLst/>
                <a:uLnTx/>
                <a:uFillTx/>
                <a:latin typeface="Univers Condensed Light" panose="020B0306020202040204" pitchFamily="34" charset="0"/>
                <a:ea typeface="+mn-ea"/>
                <a:cs typeface="+mn-cs"/>
              </a:rPr>
              <a:t>Hex</a:t>
            </a:r>
            <a:r>
              <a:rPr kumimoji="0" lang="fr-FR" sz="9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rPr>
              <a:t> » Cat, ainsi que l'identité visuelle de l'entreprise et des produits qui figurent dans le présent document, sont des marques déposées de Caterpillar qui ne peuvent pas être utilisées sans autorisation</a:t>
            </a:r>
            <a:endParaRPr kumimoji="0" lang="fr" sz="900" b="0" i="0" u="none" strike="noStrike" kern="1200" cap="none" spc="0" normalizeH="0" baseline="0" noProof="0" dirty="0">
              <a:ln>
                <a:noFill/>
              </a:ln>
              <a:solidFill>
                <a:prstClr val="black"/>
              </a:solidFill>
              <a:effectLst/>
              <a:uLnTx/>
              <a:uFillTx/>
              <a:latin typeface="Univers Condensed Light" panose="020B0306020202040204" pitchFamily="34" charset="0"/>
              <a:ea typeface="+mn-ea"/>
              <a:cs typeface="+mn-cs"/>
            </a:endParaRPr>
          </a:p>
        </p:txBody>
      </p:sp>
      <p:pic>
        <p:nvPicPr>
          <p:cNvPr id="2" name="Picture 1">
            <a:extLst>
              <a:ext uri="{FF2B5EF4-FFF2-40B4-BE49-F238E27FC236}">
                <a16:creationId xmlns:a16="http://schemas.microsoft.com/office/drawing/2014/main" id="{4C744CE9-8E98-0BE7-9D78-4393A31FCB57}"/>
              </a:ext>
            </a:extLst>
          </p:cNvPr>
          <p:cNvPicPr>
            <a:picLocks noChangeAspect="1"/>
          </p:cNvPicPr>
          <p:nvPr/>
        </p:nvPicPr>
        <p:blipFill>
          <a:blip r:embed="rId4"/>
          <a:stretch>
            <a:fillRect/>
          </a:stretch>
        </p:blipFill>
        <p:spPr>
          <a:xfrm>
            <a:off x="4728545" y="4968210"/>
            <a:ext cx="2734911" cy="683728"/>
          </a:xfrm>
          <a:prstGeom prst="rect">
            <a:avLst/>
          </a:prstGeom>
        </p:spPr>
      </p:pic>
    </p:spTree>
    <p:extLst>
      <p:ext uri="{BB962C8B-B14F-4D97-AF65-F5344CB8AC3E}">
        <p14:creationId xmlns:p14="http://schemas.microsoft.com/office/powerpoint/2010/main" val="3791730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C39213379C3408E8B33DE658B7744" ma:contentTypeVersion="19" ma:contentTypeDescription="Create a new document." ma:contentTypeScope="" ma:versionID="649c43904a5d0c36e235aca9daa0b723">
  <xsd:schema xmlns:xsd="http://www.w3.org/2001/XMLSchema" xmlns:xs="http://www.w3.org/2001/XMLSchema" xmlns:p="http://schemas.microsoft.com/office/2006/metadata/properties" xmlns:ns2="d9d5fb05-9c3d-4004-85f1-c850873292a3" xmlns:ns3="e20467ae-da68-45bb-af17-29f7ff232d6e" targetNamespace="http://schemas.microsoft.com/office/2006/metadata/properties" ma:root="true" ma:fieldsID="25bd6c685619a7300538ac68e02b8b54" ns2:_="" ns3:_="">
    <xsd:import namespace="d9d5fb05-9c3d-4004-85f1-c850873292a3"/>
    <xsd:import namespace="e20467ae-da68-45bb-af17-29f7ff232d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5fb05-9c3d-4004-85f1-c850873292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e83a77-dcbb-497f-96dc-4c534ae028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0467ae-da68-45bb-af17-29f7ff232d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d76b0c2-5af1-4921-8e1e-93a526bc4194}" ma:internalName="TaxCatchAll" ma:showField="CatchAllData" ma:web="e20467ae-da68-45bb-af17-29f7ff232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d5fb05-9c3d-4004-85f1-c850873292a3">
      <Terms xmlns="http://schemas.microsoft.com/office/infopath/2007/PartnerControls"/>
    </lcf76f155ced4ddcb4097134ff3c332f>
    <TaxCatchAll xmlns="e20467ae-da68-45bb-af17-29f7ff232d6e" xsi:nil="true"/>
    <SharedWithUsers xmlns="e20467ae-da68-45bb-af17-29f7ff232d6e">
      <UserInfo>
        <DisplayName>Mary Hamblin</DisplayName>
        <AccountId>14863</AccountId>
        <AccountType/>
      </UserInfo>
      <UserInfo>
        <DisplayName>Andrew Tuma</DisplayName>
        <AccountId>1429</AccountId>
        <AccountType/>
      </UserInfo>
      <UserInfo>
        <DisplayName>Ed Tyrrell</DisplayName>
        <AccountId>3051</AccountId>
        <AccountType/>
      </UserInfo>
      <UserInfo>
        <DisplayName>Jeff Reese</DisplayName>
        <AccountId>3720</AccountId>
        <AccountType/>
      </UserInfo>
      <UserInfo>
        <DisplayName>MYA TRAGER</DisplayName>
        <AccountId>5007</AccountId>
        <AccountType/>
      </UserInfo>
      <UserInfo>
        <DisplayName>Monisa Yusra</DisplayName>
        <AccountId>20654</AccountId>
        <AccountType/>
      </UserInfo>
    </SharedWithUsers>
  </documentManagement>
</p:properties>
</file>

<file path=customXml/itemProps1.xml><?xml version="1.0" encoding="utf-8"?>
<ds:datastoreItem xmlns:ds="http://schemas.openxmlformats.org/officeDocument/2006/customXml" ds:itemID="{B3AA3E64-7177-42CE-8DBA-1235CA948968}">
  <ds:schemaRefs>
    <ds:schemaRef ds:uri="d9d5fb05-9c3d-4004-85f1-c850873292a3"/>
    <ds:schemaRef ds:uri="e20467ae-da68-45bb-af17-29f7ff232d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A71640-6182-4FD3-B713-88C000383E7D}">
  <ds:schemaRefs>
    <ds:schemaRef ds:uri="http://schemas.microsoft.com/sharepoint/v3/contenttype/forms"/>
  </ds:schemaRefs>
</ds:datastoreItem>
</file>

<file path=customXml/itemProps3.xml><?xml version="1.0" encoding="utf-8"?>
<ds:datastoreItem xmlns:ds="http://schemas.openxmlformats.org/officeDocument/2006/customXml" ds:itemID="{438E9D25-959F-40D1-8265-B2C2CAB5BC7B}">
  <ds:schemaRefs>
    <ds:schemaRef ds:uri="d9d5fb05-9c3d-4004-85f1-c850873292a3"/>
    <ds:schemaRef ds:uri="e20467ae-da68-45bb-af17-29f7ff232d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197</TotalTime>
  <Words>7912</Words>
  <Application>Microsoft Office PowerPoint</Application>
  <PresentationFormat>Widescreen</PresentationFormat>
  <Paragraphs>1057</Paragraphs>
  <Slides>99</Slides>
  <Notes>95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99</vt:i4>
      </vt:variant>
    </vt:vector>
  </HeadingPairs>
  <TitlesOfParts>
    <vt:vector size="110" baseType="lpstr">
      <vt:lpstr>Arial</vt:lpstr>
      <vt:lpstr>Arial Narrow</vt:lpstr>
      <vt:lpstr>Calibri</vt:lpstr>
      <vt:lpstr>Calibri Light</vt:lpstr>
      <vt:lpstr>Knockout</vt:lpstr>
      <vt:lpstr>Univers Condensed</vt:lpstr>
      <vt:lpstr>Univers Condensed Light</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 Adams</dc:creator>
  <cp:lastModifiedBy>MYA TRAGER</cp:lastModifiedBy>
  <cp:revision>63</cp:revision>
  <dcterms:created xsi:type="dcterms:W3CDTF">2023-02-06T22:56:39Z</dcterms:created>
  <dcterms:modified xsi:type="dcterms:W3CDTF">2025-09-26T21:43:32Z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0x01010083EC39213379C3408E8B33DE658B7744</vt:lpwstr>
  </property>
  <property fmtid="{D5CDD505-2E9C-101B-9397-08002B2CF9AE}" pid="3" name="MediaServiceImageTags">
    <vt:lpwstr/>
  </property>
  <property fmtid="{D5CDD505-2E9C-101B-9397-08002B2CF9AE}" pid="4" name="MSIP_Label_fb5e2db6-eecf-4aa2-8fc3-174bf94bce19_Enabled">
    <vt:lpwstr>true</vt:lpwstr>
  </property>
  <property fmtid="{D5CDD505-2E9C-101B-9397-08002B2CF9AE}" pid="5" name="MSIP_Label_fb5e2db6-eecf-4aa2-8fc3-174bf94bce19_SetDate">
    <vt:lpwstr>2023-09-26T19:50:39Z</vt:lpwstr>
  </property>
  <property fmtid="{D5CDD505-2E9C-101B-9397-08002B2CF9AE}" pid="6" name="MSIP_Label_fb5e2db6-eecf-4aa2-8fc3-174bf94bce19_Method">
    <vt:lpwstr>Standard</vt:lpwstr>
  </property>
  <property fmtid="{D5CDD505-2E9C-101B-9397-08002B2CF9AE}" pid="7" name="MSIP_Label_fb5e2db6-eecf-4aa2-8fc3-174bf94bce19_Name">
    <vt:lpwstr>fb5e2db6-eecf-4aa2-8fc3-174bf94bce19</vt:lpwstr>
  </property>
  <property fmtid="{D5CDD505-2E9C-101B-9397-08002B2CF9AE}" pid="8" name="MSIP_Label_fb5e2db6-eecf-4aa2-8fc3-174bf94bce19_SiteId">
    <vt:lpwstr>ceb177bf-013b-49ab-8a9c-4abce32afc1e</vt:lpwstr>
  </property>
  <property fmtid="{D5CDD505-2E9C-101B-9397-08002B2CF9AE}" pid="9" name="MSIP_Label_fb5e2db6-eecf-4aa2-8fc3-174bf94bce19_ActionId">
    <vt:lpwstr>20911b25-77dd-4d9f-aebf-8ecdb0695f51</vt:lpwstr>
  </property>
  <property fmtid="{D5CDD505-2E9C-101B-9397-08002B2CF9AE}" pid="10" name="MSIP_Label_fb5e2db6-eecf-4aa2-8fc3-174bf94bce19_ContentBits">
    <vt:lpwstr>2</vt:lpwstr>
  </property>
  <property fmtid="{D5CDD505-2E9C-101B-9397-08002B2CF9AE}" pid="11" name="MSIP_Label_fb5e2db6-eecf-4aa2-8fc3-174bf94bce19_Tag">
    <vt:lpwstr>10, 3, 0, 2</vt:lpwstr>
  </property>
</Properties>
</file>